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937" r:id="rId1"/>
    <p:sldMasterId id="2147483948" r:id="rId2"/>
  </p:sldMasterIdLst>
  <p:notesMasterIdLst>
    <p:notesMasterId r:id="rId59"/>
  </p:notes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308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309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310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7" r:id="rId52"/>
    <p:sldId id="311" r:id="rId53"/>
    <p:sldId id="306" r:id="rId54"/>
    <p:sldId id="303" r:id="rId55"/>
    <p:sldId id="304" r:id="rId56"/>
    <p:sldId id="305" r:id="rId57"/>
    <p:sldId id="382" r:id="rId58"/>
  </p:sldIdLst>
  <p:sldSz cx="9144000" cy="6858000" type="screen4x3"/>
  <p:notesSz cx="9144000" cy="6858000"/>
  <p:embeddedFontLst>
    <p:embeddedFont>
      <p:font typeface="Wingdings 2" panose="05020102010507070707" pitchFamily="18" charset="2"/>
      <p:regular r:id="rId60"/>
    </p:embeddedFont>
    <p:embeddedFont>
      <p:font typeface="Microsoft YaHei" panose="020B0503020204020204" pitchFamily="34" charset="-122"/>
      <p:regular r:id="rId61"/>
      <p:bold r:id="rId62"/>
    </p:embeddedFont>
    <p:embeddedFont>
      <p:font typeface="Arial Unicode MS" panose="020B0604020202020204" pitchFamily="34" charset="-128"/>
      <p:regular r:id="rId63"/>
    </p:embeddedFont>
    <p:embeddedFont>
      <p:font typeface="Calibri" panose="020F0502020204030204" pitchFamily="34" charset="0"/>
      <p:regular r:id="rId64"/>
      <p:bold r:id="rId65"/>
      <p:italic r:id="rId66"/>
      <p:boldItalic r:id="rId67"/>
    </p:embeddedFont>
  </p:embeddedFontLst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1pPr>
    <a:lvl2pPr marL="742950" indent="-28575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2pPr>
    <a:lvl3pPr marL="11430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3pPr>
    <a:lvl4pPr marL="16002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4pPr>
    <a:lvl5pPr marL="2057400" indent="-228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anose="02020603050405020304" pitchFamily="18" charset="0"/>
        <a:ea typeface="Microsoft YaHei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0000"/>
    <a:srgbClr val="0000CC"/>
    <a:srgbClr val="0066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770" autoAdjust="0"/>
  </p:normalViewPr>
  <p:slideViewPr>
    <p:cSldViewPr>
      <p:cViewPr varScale="1">
        <p:scale>
          <a:sx n="71" d="100"/>
          <a:sy n="71" d="100"/>
        </p:scale>
        <p:origin x="-1110" y="-9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24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font" Target="fonts/font4.fntdata"/><Relationship Id="rId68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font" Target="fonts/font7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font" Target="fonts/font2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font" Target="fonts/font5.fntdata"/><Relationship Id="rId69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notesMaster" Target="notesMasters/notesMaster1.xml"/><Relationship Id="rId67" Type="http://schemas.openxmlformats.org/officeDocument/2006/relationships/font" Target="fonts/font8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font" Target="fonts/font3.fntdata"/><Relationship Id="rId7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1">
            <a:extLst>
              <a:ext uri="{FF2B5EF4-FFF2-40B4-BE49-F238E27FC236}">
                <a16:creationId xmlns:a16="http://schemas.microsoft.com/office/drawing/2014/main" xmlns="" id="{D613A392-2F9C-455C-8987-C01D5A15EC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63" name="Text Box 2">
            <a:extLst>
              <a:ext uri="{FF2B5EF4-FFF2-40B4-BE49-F238E27FC236}">
                <a16:creationId xmlns:a16="http://schemas.microsoft.com/office/drawing/2014/main" xmlns="" id="{D7BD1BFB-E093-481D-BD29-BB2E52A39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64" name="Text Box 3">
            <a:extLst>
              <a:ext uri="{FF2B5EF4-FFF2-40B4-BE49-F238E27FC236}">
                <a16:creationId xmlns:a16="http://schemas.microsoft.com/office/drawing/2014/main" xmlns="" id="{AA3BED01-CF56-48C6-8285-06438A3B39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5365" name="Rectangle 4">
            <a:extLst>
              <a:ext uri="{FF2B5EF4-FFF2-40B4-BE49-F238E27FC236}">
                <a16:creationId xmlns:a16="http://schemas.microsoft.com/office/drawing/2014/main" xmlns="" id="{37DA33E0-99D0-4E82-93EB-5C786914A38F}"/>
              </a:ext>
            </a:extLst>
          </p:cNvPr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2857500" y="514350"/>
            <a:ext cx="3427413" cy="257016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5" name="Rectangle 5">
            <a:extLst>
              <a:ext uri="{FF2B5EF4-FFF2-40B4-BE49-F238E27FC236}">
                <a16:creationId xmlns:a16="http://schemas.microsoft.com/office/drawing/2014/main" xmlns="" id="{BF4ABE35-6A7B-427F-B3F2-65B9B0A354A9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 bwMode="auto">
          <a:xfrm>
            <a:off x="914400" y="3257550"/>
            <a:ext cx="7313613" cy="30845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15367" name="Text Box 6">
            <a:extLst>
              <a:ext uri="{FF2B5EF4-FFF2-40B4-BE49-F238E27FC236}">
                <a16:creationId xmlns:a16="http://schemas.microsoft.com/office/drawing/2014/main" xmlns="" id="{5626BCDB-17BD-4DCC-98D6-031B88322D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25607" name="Rectangle 7">
            <a:extLst>
              <a:ext uri="{FF2B5EF4-FFF2-40B4-BE49-F238E27FC236}">
                <a16:creationId xmlns:a16="http://schemas.microsoft.com/office/drawing/2014/main" xmlns="" id="{2A5C1DA7-B284-4045-899D-451D6C638DE0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 bwMode="auto">
          <a:xfrm>
            <a:off x="5180013" y="6513513"/>
            <a:ext cx="3960812" cy="34131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buClrTx/>
              <a:buSzPct val="100000"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200" smtClean="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pPr>
              <a:defRPr/>
            </a:pPr>
            <a:fld id="{36081EE4-EEF6-4B74-A0F8-AE76EF0C1B84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53394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xmlns="" id="{0E26AA7B-38F0-4BB6-B3EC-6D001D2A706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4532815D-FA15-4873-9957-6E969074B8C2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7411" name="Rectangle 1">
            <a:extLst>
              <a:ext uri="{FF2B5EF4-FFF2-40B4-BE49-F238E27FC236}">
                <a16:creationId xmlns:a16="http://schemas.microsoft.com/office/drawing/2014/main" xmlns="" id="{98E20672-CDB4-4973-A720-9D9DB809AC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7412" name="Rectangle 2">
            <a:extLst>
              <a:ext uri="{FF2B5EF4-FFF2-40B4-BE49-F238E27FC236}">
                <a16:creationId xmlns:a16="http://schemas.microsoft.com/office/drawing/2014/main" xmlns="" id="{2424921F-4782-4F1D-A8D7-C6AED3B7AD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7413" name="Text Box 3">
            <a:extLst>
              <a:ext uri="{FF2B5EF4-FFF2-40B4-BE49-F238E27FC236}">
                <a16:creationId xmlns:a16="http://schemas.microsoft.com/office/drawing/2014/main" xmlns="" id="{3E011064-AEF6-4DFE-A315-5C219C2538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fld id="{06060604-C3EE-4CCA-BF8E-43316EE1B9C0}" type="slidenum"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t>1</a:t>
            </a:fld>
            <a:endParaRPr lang="en-US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xmlns="" id="{56DDBF0D-757C-42BE-9EA0-04ECD27B81D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B95AF24E-DDDE-4B04-9C4F-3A162570A8C3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10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5843" name="Rectangle 1">
            <a:extLst>
              <a:ext uri="{FF2B5EF4-FFF2-40B4-BE49-F238E27FC236}">
                <a16:creationId xmlns:a16="http://schemas.microsoft.com/office/drawing/2014/main" xmlns="" id="{C0B8EFF1-C4B8-44B7-844F-E217E08B029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5844" name="Rectangle 2">
            <a:extLst>
              <a:ext uri="{FF2B5EF4-FFF2-40B4-BE49-F238E27FC236}">
                <a16:creationId xmlns:a16="http://schemas.microsoft.com/office/drawing/2014/main" xmlns="" id="{0A3F9001-AABF-4000-BBBC-2D727514C3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xmlns="" id="{5BCB1CE5-7A33-4858-A204-585C9B14B9C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54E7569B-79E7-4D17-924E-1C9F1D03B346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11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7891" name="Rectangle 1">
            <a:extLst>
              <a:ext uri="{FF2B5EF4-FFF2-40B4-BE49-F238E27FC236}">
                <a16:creationId xmlns:a16="http://schemas.microsoft.com/office/drawing/2014/main" xmlns="" id="{B09B41F8-32CF-4FB7-B6F8-86D97A622D3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7892" name="Rectangle 2">
            <a:extLst>
              <a:ext uri="{FF2B5EF4-FFF2-40B4-BE49-F238E27FC236}">
                <a16:creationId xmlns:a16="http://schemas.microsoft.com/office/drawing/2014/main" xmlns="" id="{08833836-52E8-49BB-B80D-A5D55A86F9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>
            <a:extLst>
              <a:ext uri="{FF2B5EF4-FFF2-40B4-BE49-F238E27FC236}">
                <a16:creationId xmlns:a16="http://schemas.microsoft.com/office/drawing/2014/main" xmlns="" id="{1A37FB5A-3238-4536-B90D-C87EF4B131C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C291A9C7-DD84-44FA-B546-63D8903EAE1A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12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9939" name="Rectangle 1">
            <a:extLst>
              <a:ext uri="{FF2B5EF4-FFF2-40B4-BE49-F238E27FC236}">
                <a16:creationId xmlns:a16="http://schemas.microsoft.com/office/drawing/2014/main" xmlns="" id="{20A1B65C-B9A9-493E-B5FF-1730E0D5E58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9940" name="Rectangle 2">
            <a:extLst>
              <a:ext uri="{FF2B5EF4-FFF2-40B4-BE49-F238E27FC236}">
                <a16:creationId xmlns:a16="http://schemas.microsoft.com/office/drawing/2014/main" xmlns="" id="{4A6B746F-FFCA-4798-98A9-08E356CEEB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xmlns="" id="{2290B3FC-098F-4EAF-AE12-8580526C9A5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7FFECF2A-625C-4341-B46A-6EACD46CA5D6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13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1987" name="Rectangle 1">
            <a:extLst>
              <a:ext uri="{FF2B5EF4-FFF2-40B4-BE49-F238E27FC236}">
                <a16:creationId xmlns:a16="http://schemas.microsoft.com/office/drawing/2014/main" xmlns="" id="{6C5B88D0-E999-4C62-B028-F984F971066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1988" name="Rectangle 2">
            <a:extLst>
              <a:ext uri="{FF2B5EF4-FFF2-40B4-BE49-F238E27FC236}">
                <a16:creationId xmlns:a16="http://schemas.microsoft.com/office/drawing/2014/main" xmlns="" id="{E1D74D2C-7761-4C69-9D40-E495B4B68A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xmlns="" id="{662A5F40-6285-43F6-9CC5-7E030D941AF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965DB99A-6BB4-4795-B28C-B985513F0720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14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4035" name="Rectangle 1">
            <a:extLst>
              <a:ext uri="{FF2B5EF4-FFF2-40B4-BE49-F238E27FC236}">
                <a16:creationId xmlns:a16="http://schemas.microsoft.com/office/drawing/2014/main" xmlns="" id="{D73F75A1-50B1-4F6E-AB90-98B3CF473C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4036" name="Rectangle 2">
            <a:extLst>
              <a:ext uri="{FF2B5EF4-FFF2-40B4-BE49-F238E27FC236}">
                <a16:creationId xmlns:a16="http://schemas.microsoft.com/office/drawing/2014/main" xmlns="" id="{34507777-F40A-4742-AE73-68AA357BF1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>
            <a:extLst>
              <a:ext uri="{FF2B5EF4-FFF2-40B4-BE49-F238E27FC236}">
                <a16:creationId xmlns:a16="http://schemas.microsoft.com/office/drawing/2014/main" xmlns="" id="{3FFB14BF-C3E4-47E0-80F6-3259CA2C376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9A648DA5-906D-449B-AD93-2D33271755D7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15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46083" name="Rectangle 1">
            <a:extLst>
              <a:ext uri="{FF2B5EF4-FFF2-40B4-BE49-F238E27FC236}">
                <a16:creationId xmlns:a16="http://schemas.microsoft.com/office/drawing/2014/main" xmlns="" id="{9316FD8F-B381-4064-A685-BE7525E273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6084" name="Rectangle 2">
            <a:extLst>
              <a:ext uri="{FF2B5EF4-FFF2-40B4-BE49-F238E27FC236}">
                <a16:creationId xmlns:a16="http://schemas.microsoft.com/office/drawing/2014/main" xmlns="" id="{E65FB897-70A6-47AB-8818-2550C4A983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>
            <a:extLst>
              <a:ext uri="{FF2B5EF4-FFF2-40B4-BE49-F238E27FC236}">
                <a16:creationId xmlns:a16="http://schemas.microsoft.com/office/drawing/2014/main" xmlns="" id="{BD91F175-F4E4-4B1A-8357-47E606CCAD2A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5180013" y="6513513"/>
            <a:ext cx="39608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fld id="{5E2A73BD-5B74-49D3-A45E-A511C9339C0E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t>16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8131" name="Rectangle 1">
            <a:extLst>
              <a:ext uri="{FF2B5EF4-FFF2-40B4-BE49-F238E27FC236}">
                <a16:creationId xmlns:a16="http://schemas.microsoft.com/office/drawing/2014/main" xmlns="" id="{3FFD5347-8A9A-43CF-AF3F-90165A5661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48132" name="Rectangle 2">
            <a:extLst>
              <a:ext uri="{FF2B5EF4-FFF2-40B4-BE49-F238E27FC236}">
                <a16:creationId xmlns:a16="http://schemas.microsoft.com/office/drawing/2014/main" xmlns="" id="{061833CD-4EE1-4C32-B1C8-159A61E7F2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>
            <a:extLst>
              <a:ext uri="{FF2B5EF4-FFF2-40B4-BE49-F238E27FC236}">
                <a16:creationId xmlns:a16="http://schemas.microsoft.com/office/drawing/2014/main" xmlns="" id="{CDB96329-87F4-43F0-9CD3-A9C8C7A611B5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87EC3D77-A5C4-4D68-B633-A43990FB9851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17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0179" name="Rectangle 1">
            <a:extLst>
              <a:ext uri="{FF2B5EF4-FFF2-40B4-BE49-F238E27FC236}">
                <a16:creationId xmlns:a16="http://schemas.microsoft.com/office/drawing/2014/main" xmlns="" id="{6A805D45-D6EC-44C3-BC57-D948503EB1A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0180" name="Rectangle 2">
            <a:extLst>
              <a:ext uri="{FF2B5EF4-FFF2-40B4-BE49-F238E27FC236}">
                <a16:creationId xmlns:a16="http://schemas.microsoft.com/office/drawing/2014/main" xmlns="" id="{2CEE9C30-29B2-4117-A088-B8861890980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>
            <a:extLst>
              <a:ext uri="{FF2B5EF4-FFF2-40B4-BE49-F238E27FC236}">
                <a16:creationId xmlns:a16="http://schemas.microsoft.com/office/drawing/2014/main" xmlns="" id="{7F87AD6F-2126-41B9-9FC5-7BA2E3CEA0E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70E952CB-2569-4BB6-BEAA-9AA2D1FFC600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18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2227" name="Rectangle 1">
            <a:extLst>
              <a:ext uri="{FF2B5EF4-FFF2-40B4-BE49-F238E27FC236}">
                <a16:creationId xmlns:a16="http://schemas.microsoft.com/office/drawing/2014/main" xmlns="" id="{9FF67251-E566-4508-A5DD-150F9DC1B05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2228" name="Rectangle 2">
            <a:extLst>
              <a:ext uri="{FF2B5EF4-FFF2-40B4-BE49-F238E27FC236}">
                <a16:creationId xmlns:a16="http://schemas.microsoft.com/office/drawing/2014/main" xmlns="" id="{692BB79C-6E32-4799-A0B1-FD720D6C7D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>
            <a:extLst>
              <a:ext uri="{FF2B5EF4-FFF2-40B4-BE49-F238E27FC236}">
                <a16:creationId xmlns:a16="http://schemas.microsoft.com/office/drawing/2014/main" xmlns="" id="{1E8D4CFB-71D6-43DF-870B-6CECAF14028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B4E1958F-B29A-49CF-B413-1A394F4952E7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19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4275" name="Rectangle 1">
            <a:extLst>
              <a:ext uri="{FF2B5EF4-FFF2-40B4-BE49-F238E27FC236}">
                <a16:creationId xmlns:a16="http://schemas.microsoft.com/office/drawing/2014/main" xmlns="" id="{0BFC3AA1-2B1D-4B4C-B39F-36F2CFFAA84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4276" name="Rectangle 2">
            <a:extLst>
              <a:ext uri="{FF2B5EF4-FFF2-40B4-BE49-F238E27FC236}">
                <a16:creationId xmlns:a16="http://schemas.microsoft.com/office/drawing/2014/main" xmlns="" id="{85AD9658-BA34-4846-91B4-79400E823A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>
            <a:extLst>
              <a:ext uri="{FF2B5EF4-FFF2-40B4-BE49-F238E27FC236}">
                <a16:creationId xmlns:a16="http://schemas.microsoft.com/office/drawing/2014/main" xmlns="" id="{B82735F1-E5F3-4137-93D1-4D587C08724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78365E93-2393-44F1-A59D-B2881A71FC47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9459" name="Rectangle 1">
            <a:extLst>
              <a:ext uri="{FF2B5EF4-FFF2-40B4-BE49-F238E27FC236}">
                <a16:creationId xmlns:a16="http://schemas.microsoft.com/office/drawing/2014/main" xmlns="" id="{BB35D1BF-A5A1-495A-A4DA-00E0B834B0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9460" name="Rectangle 2">
            <a:extLst>
              <a:ext uri="{FF2B5EF4-FFF2-40B4-BE49-F238E27FC236}">
                <a16:creationId xmlns:a16="http://schemas.microsoft.com/office/drawing/2014/main" xmlns="" id="{C0D02735-C214-4990-86F5-269A66536E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>
            <a:extLst>
              <a:ext uri="{FF2B5EF4-FFF2-40B4-BE49-F238E27FC236}">
                <a16:creationId xmlns:a16="http://schemas.microsoft.com/office/drawing/2014/main" xmlns="" id="{E9452E8B-36BC-4FFF-B7D3-DC853B0CA13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8959E780-DDBF-4E85-ACFE-3EEE3E7C811B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20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6323" name="Rectangle 1">
            <a:extLst>
              <a:ext uri="{FF2B5EF4-FFF2-40B4-BE49-F238E27FC236}">
                <a16:creationId xmlns:a16="http://schemas.microsoft.com/office/drawing/2014/main" xmlns="" id="{8AADA1F6-DB82-43D2-8680-DFF3E243FD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6324" name="Rectangle 2">
            <a:extLst>
              <a:ext uri="{FF2B5EF4-FFF2-40B4-BE49-F238E27FC236}">
                <a16:creationId xmlns:a16="http://schemas.microsoft.com/office/drawing/2014/main" xmlns="" id="{84484220-08FF-4EF3-A486-83937BC6B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>
            <a:extLst>
              <a:ext uri="{FF2B5EF4-FFF2-40B4-BE49-F238E27FC236}">
                <a16:creationId xmlns:a16="http://schemas.microsoft.com/office/drawing/2014/main" xmlns="" id="{8E3F0F89-CAF5-4512-BFEA-1B767CB4549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7B062C52-814C-4B93-8BAB-62A6C2269634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21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58371" name="Rectangle 1">
            <a:extLst>
              <a:ext uri="{FF2B5EF4-FFF2-40B4-BE49-F238E27FC236}">
                <a16:creationId xmlns:a16="http://schemas.microsoft.com/office/drawing/2014/main" xmlns="" id="{30CFA8C9-2562-4F2B-A29B-AE84A0B4C8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58372" name="Rectangle 2">
            <a:extLst>
              <a:ext uri="{FF2B5EF4-FFF2-40B4-BE49-F238E27FC236}">
                <a16:creationId xmlns:a16="http://schemas.microsoft.com/office/drawing/2014/main" xmlns="" id="{7E6F16F6-91CD-4451-B516-18571307F7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>
            <a:extLst>
              <a:ext uri="{FF2B5EF4-FFF2-40B4-BE49-F238E27FC236}">
                <a16:creationId xmlns:a16="http://schemas.microsoft.com/office/drawing/2014/main" xmlns="" id="{A31FC569-0075-4AAF-B87C-D67FE8E2304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FCC1156A-56A0-4D71-B189-09171D704AB3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22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0419" name="Rectangle 1">
            <a:extLst>
              <a:ext uri="{FF2B5EF4-FFF2-40B4-BE49-F238E27FC236}">
                <a16:creationId xmlns:a16="http://schemas.microsoft.com/office/drawing/2014/main" xmlns="" id="{384BF8B8-743C-4BDE-9D23-6810B8A915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0420" name="Rectangle 2">
            <a:extLst>
              <a:ext uri="{FF2B5EF4-FFF2-40B4-BE49-F238E27FC236}">
                <a16:creationId xmlns:a16="http://schemas.microsoft.com/office/drawing/2014/main" xmlns="" id="{5313D9D2-ED79-46FE-B151-1EAA750DD4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xmlns="" id="{12535F4B-2D7F-432D-B7A9-4CA388FD86A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EFE32D85-28A3-4DC1-99A8-B88C6E685018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23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2467" name="Rectangle 1">
            <a:extLst>
              <a:ext uri="{FF2B5EF4-FFF2-40B4-BE49-F238E27FC236}">
                <a16:creationId xmlns:a16="http://schemas.microsoft.com/office/drawing/2014/main" xmlns="" id="{0C7D44F5-6730-4D62-BB97-1351B11CB44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2468" name="Rectangle 2">
            <a:extLst>
              <a:ext uri="{FF2B5EF4-FFF2-40B4-BE49-F238E27FC236}">
                <a16:creationId xmlns:a16="http://schemas.microsoft.com/office/drawing/2014/main" xmlns="" id="{741E77D1-8859-4FB6-AA4F-EDC55BD334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>
            <a:extLst>
              <a:ext uri="{FF2B5EF4-FFF2-40B4-BE49-F238E27FC236}">
                <a16:creationId xmlns:a16="http://schemas.microsoft.com/office/drawing/2014/main" xmlns="" id="{CBEC5DDF-F3DD-4C30-8BAA-ADECF1C3A48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88641BDA-009C-49EC-BBC8-F0767FB79237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25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5539" name="Rectangle 1">
            <a:extLst>
              <a:ext uri="{FF2B5EF4-FFF2-40B4-BE49-F238E27FC236}">
                <a16:creationId xmlns:a16="http://schemas.microsoft.com/office/drawing/2014/main" xmlns="" id="{D184EE8A-42FB-46B8-8C02-665AE7E42BB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5540" name="Rectangle 2">
            <a:extLst>
              <a:ext uri="{FF2B5EF4-FFF2-40B4-BE49-F238E27FC236}">
                <a16:creationId xmlns:a16="http://schemas.microsoft.com/office/drawing/2014/main" xmlns="" id="{5EA21FDD-494E-4A71-A976-8123051DEF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xmlns="" id="{3EED4FF2-7D23-44C2-B225-B57ED3573AC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E30840AD-FD95-4FE5-B8CA-7338421739F6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26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7587" name="Rectangle 1">
            <a:extLst>
              <a:ext uri="{FF2B5EF4-FFF2-40B4-BE49-F238E27FC236}">
                <a16:creationId xmlns:a16="http://schemas.microsoft.com/office/drawing/2014/main" xmlns="" id="{BD3482B0-4BEB-485B-8BE0-1E06FA217CC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7588" name="Rectangle 2">
            <a:extLst>
              <a:ext uri="{FF2B5EF4-FFF2-40B4-BE49-F238E27FC236}">
                <a16:creationId xmlns:a16="http://schemas.microsoft.com/office/drawing/2014/main" xmlns="" id="{49CF5862-6A9E-4496-872A-E7A3EA2A1D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xmlns="" id="{9470D651-17E2-436F-AC22-78AC96287AF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B0E4CBD9-C5F7-433B-9088-E42DADF9DF94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27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69635" name="Rectangle 1">
            <a:extLst>
              <a:ext uri="{FF2B5EF4-FFF2-40B4-BE49-F238E27FC236}">
                <a16:creationId xmlns:a16="http://schemas.microsoft.com/office/drawing/2014/main" xmlns="" id="{727BECEA-AB92-46F2-A3B5-8684A12AA9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69636" name="Rectangle 2">
            <a:extLst>
              <a:ext uri="{FF2B5EF4-FFF2-40B4-BE49-F238E27FC236}">
                <a16:creationId xmlns:a16="http://schemas.microsoft.com/office/drawing/2014/main" xmlns="" id="{E298FF46-BF9B-4CDE-9B29-3C23B2BE06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>
            <a:extLst>
              <a:ext uri="{FF2B5EF4-FFF2-40B4-BE49-F238E27FC236}">
                <a16:creationId xmlns:a16="http://schemas.microsoft.com/office/drawing/2014/main" xmlns="" id="{20974F65-7CF5-4224-9B70-344D847B8CE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FCC564EA-1AFB-468D-8A52-4942A410599B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28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1683" name="Rectangle 1">
            <a:extLst>
              <a:ext uri="{FF2B5EF4-FFF2-40B4-BE49-F238E27FC236}">
                <a16:creationId xmlns:a16="http://schemas.microsoft.com/office/drawing/2014/main" xmlns="" id="{BBC6ECD0-5413-4694-89F2-054D3566E6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1684" name="Rectangle 2">
            <a:extLst>
              <a:ext uri="{FF2B5EF4-FFF2-40B4-BE49-F238E27FC236}">
                <a16:creationId xmlns:a16="http://schemas.microsoft.com/office/drawing/2014/main" xmlns="" id="{428A4CF4-3617-47D1-B4A1-29A59A352E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>
            <a:extLst>
              <a:ext uri="{FF2B5EF4-FFF2-40B4-BE49-F238E27FC236}">
                <a16:creationId xmlns:a16="http://schemas.microsoft.com/office/drawing/2014/main" xmlns="" id="{019299AB-4420-4416-A005-DBA6AF3745C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BA3C43E6-A3B4-4EEE-B184-0A5B515E9442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29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3731" name="Rectangle 1">
            <a:extLst>
              <a:ext uri="{FF2B5EF4-FFF2-40B4-BE49-F238E27FC236}">
                <a16:creationId xmlns:a16="http://schemas.microsoft.com/office/drawing/2014/main" xmlns="" id="{01EE7822-3CF1-427F-A8B9-D5CC92B9428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3732" name="Rectangle 2">
            <a:extLst>
              <a:ext uri="{FF2B5EF4-FFF2-40B4-BE49-F238E27FC236}">
                <a16:creationId xmlns:a16="http://schemas.microsoft.com/office/drawing/2014/main" xmlns="" id="{17B93FE1-344F-4AB1-843B-A65E52EEBD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>
            <a:extLst>
              <a:ext uri="{FF2B5EF4-FFF2-40B4-BE49-F238E27FC236}">
                <a16:creationId xmlns:a16="http://schemas.microsoft.com/office/drawing/2014/main" xmlns="" id="{3967B502-ECFC-4280-92D9-DF788CD3C2F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D1EA86B0-27AE-4F1A-8657-FD61999FB55D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30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5779" name="Rectangle 1">
            <a:extLst>
              <a:ext uri="{FF2B5EF4-FFF2-40B4-BE49-F238E27FC236}">
                <a16:creationId xmlns:a16="http://schemas.microsoft.com/office/drawing/2014/main" xmlns="" id="{9F247D2C-E780-43A5-9BDE-6A668124E3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5780" name="Rectangle 2">
            <a:extLst>
              <a:ext uri="{FF2B5EF4-FFF2-40B4-BE49-F238E27FC236}">
                <a16:creationId xmlns:a16="http://schemas.microsoft.com/office/drawing/2014/main" xmlns="" id="{37BD6203-4FE4-4F7C-AF43-4B61D8C1E0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xmlns="" id="{CA2490BF-EBAE-4D58-9CAC-5EE204FD237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501583E1-43A4-4FD1-9F0E-F004BCE0AE4A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1507" name="Rectangle 1">
            <a:extLst>
              <a:ext uri="{FF2B5EF4-FFF2-40B4-BE49-F238E27FC236}">
                <a16:creationId xmlns:a16="http://schemas.microsoft.com/office/drawing/2014/main" xmlns="" id="{728CA3EC-13D9-4EDC-B9BA-29C6ADC0588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1508" name="Rectangle 2">
            <a:extLst>
              <a:ext uri="{FF2B5EF4-FFF2-40B4-BE49-F238E27FC236}">
                <a16:creationId xmlns:a16="http://schemas.microsoft.com/office/drawing/2014/main" xmlns="" id="{E63DC1D5-7CB4-4466-9CA9-4DAC05B3E9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>
            <a:extLst>
              <a:ext uri="{FF2B5EF4-FFF2-40B4-BE49-F238E27FC236}">
                <a16:creationId xmlns:a16="http://schemas.microsoft.com/office/drawing/2014/main" xmlns="" id="{FAAE676C-4701-4F64-8A48-B267B5233BC0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B7C5B585-4D43-45F5-B894-F79626624679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31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7827" name="Rectangle 1">
            <a:extLst>
              <a:ext uri="{FF2B5EF4-FFF2-40B4-BE49-F238E27FC236}">
                <a16:creationId xmlns:a16="http://schemas.microsoft.com/office/drawing/2014/main" xmlns="" id="{41401EB9-BDDD-46E2-88FD-66712C81C5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7828" name="Rectangle 2">
            <a:extLst>
              <a:ext uri="{FF2B5EF4-FFF2-40B4-BE49-F238E27FC236}">
                <a16:creationId xmlns:a16="http://schemas.microsoft.com/office/drawing/2014/main" xmlns="" id="{EDC05B2C-2E20-421A-AEDF-863B6EB0E8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>
            <a:extLst>
              <a:ext uri="{FF2B5EF4-FFF2-40B4-BE49-F238E27FC236}">
                <a16:creationId xmlns:a16="http://schemas.microsoft.com/office/drawing/2014/main" xmlns="" id="{030029FC-5593-46E3-B629-5E1AC4DFB11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49316FBC-49BD-4612-845B-D46A26054CF6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32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79875" name="Rectangle 1">
            <a:extLst>
              <a:ext uri="{FF2B5EF4-FFF2-40B4-BE49-F238E27FC236}">
                <a16:creationId xmlns:a16="http://schemas.microsoft.com/office/drawing/2014/main" xmlns="" id="{B192CC4B-15F8-4B7A-B19B-139648F885A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79876" name="Rectangle 2">
            <a:extLst>
              <a:ext uri="{FF2B5EF4-FFF2-40B4-BE49-F238E27FC236}">
                <a16:creationId xmlns:a16="http://schemas.microsoft.com/office/drawing/2014/main" xmlns="" id="{9432F171-8113-47AB-9B1C-A6C6F01D567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>
            <a:extLst>
              <a:ext uri="{FF2B5EF4-FFF2-40B4-BE49-F238E27FC236}">
                <a16:creationId xmlns:a16="http://schemas.microsoft.com/office/drawing/2014/main" xmlns="" id="{E5D48AAD-D150-4A71-A4CB-5590646367F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24FF8553-C4D4-4EB8-AC5C-184B69865B72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33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1923" name="Rectangle 1">
            <a:extLst>
              <a:ext uri="{FF2B5EF4-FFF2-40B4-BE49-F238E27FC236}">
                <a16:creationId xmlns:a16="http://schemas.microsoft.com/office/drawing/2014/main" xmlns="" id="{684FA671-E68B-4B7F-B2E1-C05E701CF05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1924" name="Rectangle 2">
            <a:extLst>
              <a:ext uri="{FF2B5EF4-FFF2-40B4-BE49-F238E27FC236}">
                <a16:creationId xmlns:a16="http://schemas.microsoft.com/office/drawing/2014/main" xmlns="" id="{4C51D0EA-D33E-4C50-A457-958DB377BC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>
            <a:extLst>
              <a:ext uri="{FF2B5EF4-FFF2-40B4-BE49-F238E27FC236}">
                <a16:creationId xmlns:a16="http://schemas.microsoft.com/office/drawing/2014/main" xmlns="" id="{5D4111B4-061E-453C-BA71-0984B1E390A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8AE2670B-A39F-4434-9314-5C4747A94C9F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34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3971" name="Rectangle 1">
            <a:extLst>
              <a:ext uri="{FF2B5EF4-FFF2-40B4-BE49-F238E27FC236}">
                <a16:creationId xmlns:a16="http://schemas.microsoft.com/office/drawing/2014/main" xmlns="" id="{08A2E7E8-F73E-41FD-A24E-AE8A6492173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3972" name="Rectangle 2">
            <a:extLst>
              <a:ext uri="{FF2B5EF4-FFF2-40B4-BE49-F238E27FC236}">
                <a16:creationId xmlns:a16="http://schemas.microsoft.com/office/drawing/2014/main" xmlns="" id="{FB873713-04FF-40B1-8309-C93DB12359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xmlns="" id="{5B6BE926-8EB6-4E9B-A00E-231E3529488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FCB0D4F2-F033-489C-A0A0-257AC5D793B1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35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6019" name="Rectangle 1">
            <a:extLst>
              <a:ext uri="{FF2B5EF4-FFF2-40B4-BE49-F238E27FC236}">
                <a16:creationId xmlns:a16="http://schemas.microsoft.com/office/drawing/2014/main" xmlns="" id="{BD262C7D-B99E-442F-9995-01827C37D8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6020" name="Rectangle 2">
            <a:extLst>
              <a:ext uri="{FF2B5EF4-FFF2-40B4-BE49-F238E27FC236}">
                <a16:creationId xmlns:a16="http://schemas.microsoft.com/office/drawing/2014/main" xmlns="" id="{E8597C00-2C83-4B8F-9491-8BDCC79DE5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>
            <a:extLst>
              <a:ext uri="{FF2B5EF4-FFF2-40B4-BE49-F238E27FC236}">
                <a16:creationId xmlns:a16="http://schemas.microsoft.com/office/drawing/2014/main" xmlns="" id="{1ADF3923-591D-48AB-A443-4BD4BA1E923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ECA47109-32A7-4EE3-AD8E-BA3C2CD0A86B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36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88067" name="Rectangle 1">
            <a:extLst>
              <a:ext uri="{FF2B5EF4-FFF2-40B4-BE49-F238E27FC236}">
                <a16:creationId xmlns:a16="http://schemas.microsoft.com/office/drawing/2014/main" xmlns="" id="{57C9AEDA-1E42-41CB-AA4F-420FA849BA8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88068" name="Rectangle 2">
            <a:extLst>
              <a:ext uri="{FF2B5EF4-FFF2-40B4-BE49-F238E27FC236}">
                <a16:creationId xmlns:a16="http://schemas.microsoft.com/office/drawing/2014/main" xmlns="" id="{AD2B2C46-8566-4142-98B7-FFE3F139C4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>
            <a:extLst>
              <a:ext uri="{FF2B5EF4-FFF2-40B4-BE49-F238E27FC236}">
                <a16:creationId xmlns:a16="http://schemas.microsoft.com/office/drawing/2014/main" xmlns="" id="{E64611FE-5720-432F-9204-C4AE4FC1D8D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C06B524C-81F4-4B3B-B914-364251BB3994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37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0115" name="Rectangle 1">
            <a:extLst>
              <a:ext uri="{FF2B5EF4-FFF2-40B4-BE49-F238E27FC236}">
                <a16:creationId xmlns:a16="http://schemas.microsoft.com/office/drawing/2014/main" xmlns="" id="{E1978D02-DE25-4DEE-B9FF-5AA2E27BB3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0116" name="Rectangle 2">
            <a:extLst>
              <a:ext uri="{FF2B5EF4-FFF2-40B4-BE49-F238E27FC236}">
                <a16:creationId xmlns:a16="http://schemas.microsoft.com/office/drawing/2014/main" xmlns="" id="{9BF92958-3353-4A45-B8A0-DECC756164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>
            <a:extLst>
              <a:ext uri="{FF2B5EF4-FFF2-40B4-BE49-F238E27FC236}">
                <a16:creationId xmlns:a16="http://schemas.microsoft.com/office/drawing/2014/main" xmlns="" id="{863B72B4-EAA8-4CF7-B5B2-6076AAABC17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DBFBD228-11AA-4445-83C3-14613EE50CFD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38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2163" name="Rectangle 1">
            <a:extLst>
              <a:ext uri="{FF2B5EF4-FFF2-40B4-BE49-F238E27FC236}">
                <a16:creationId xmlns:a16="http://schemas.microsoft.com/office/drawing/2014/main" xmlns="" id="{9557C3A3-967C-42D6-AACA-F5240931375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2164" name="Rectangle 2">
            <a:extLst>
              <a:ext uri="{FF2B5EF4-FFF2-40B4-BE49-F238E27FC236}">
                <a16:creationId xmlns:a16="http://schemas.microsoft.com/office/drawing/2014/main" xmlns="" id="{FF0DC6A4-2389-4327-AF54-3406E3388A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>
            <a:extLst>
              <a:ext uri="{FF2B5EF4-FFF2-40B4-BE49-F238E27FC236}">
                <a16:creationId xmlns:a16="http://schemas.microsoft.com/office/drawing/2014/main" xmlns="" id="{3258A651-06EE-4B9F-A6F1-5B706AB16B05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44E1693A-1055-4596-B1C2-BFA69FBD0147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39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4211" name="Rectangle 1">
            <a:extLst>
              <a:ext uri="{FF2B5EF4-FFF2-40B4-BE49-F238E27FC236}">
                <a16:creationId xmlns:a16="http://schemas.microsoft.com/office/drawing/2014/main" xmlns="" id="{2A9C29E2-0EE0-42D7-B7DA-1701F9FEC8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4212" name="Rectangle 2">
            <a:extLst>
              <a:ext uri="{FF2B5EF4-FFF2-40B4-BE49-F238E27FC236}">
                <a16:creationId xmlns:a16="http://schemas.microsoft.com/office/drawing/2014/main" xmlns="" id="{6475AB19-7E83-4323-959C-B75DD3A05D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>
            <a:extLst>
              <a:ext uri="{FF2B5EF4-FFF2-40B4-BE49-F238E27FC236}">
                <a16:creationId xmlns:a16="http://schemas.microsoft.com/office/drawing/2014/main" xmlns="" id="{790761BF-1608-47D5-9F5E-B076F54F1FA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238B1ED1-9617-40D6-AC57-A4788803C29C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40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6259" name="Rectangle 1">
            <a:extLst>
              <a:ext uri="{FF2B5EF4-FFF2-40B4-BE49-F238E27FC236}">
                <a16:creationId xmlns:a16="http://schemas.microsoft.com/office/drawing/2014/main" xmlns="" id="{83FEC777-CD1F-4CB0-94D2-96C5F2F4CD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6260" name="Rectangle 2">
            <a:extLst>
              <a:ext uri="{FF2B5EF4-FFF2-40B4-BE49-F238E27FC236}">
                <a16:creationId xmlns:a16="http://schemas.microsoft.com/office/drawing/2014/main" xmlns="" id="{ED182856-C16C-4597-AA6E-A915E50CC8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xmlns="" id="{C3CBF5D8-0C39-4CC8-9661-BC3F7915FCC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95600BFA-B839-43E3-A427-47A7C361316E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3555" name="Rectangle 1">
            <a:extLst>
              <a:ext uri="{FF2B5EF4-FFF2-40B4-BE49-F238E27FC236}">
                <a16:creationId xmlns:a16="http://schemas.microsoft.com/office/drawing/2014/main" xmlns="" id="{224426B1-BF5F-4418-A768-841E1212A4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3556" name="Rectangle 2">
            <a:extLst>
              <a:ext uri="{FF2B5EF4-FFF2-40B4-BE49-F238E27FC236}">
                <a16:creationId xmlns:a16="http://schemas.microsoft.com/office/drawing/2014/main" xmlns="" id="{75B14E9E-4F45-49A4-8F09-12D7637A2F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>
            <a:extLst>
              <a:ext uri="{FF2B5EF4-FFF2-40B4-BE49-F238E27FC236}">
                <a16:creationId xmlns:a16="http://schemas.microsoft.com/office/drawing/2014/main" xmlns="" id="{3356D0E6-90C2-4E06-A158-A52583E95DF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647D83D8-27CE-4475-886E-770BD1E2A116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42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99331" name="Rectangle 1">
            <a:extLst>
              <a:ext uri="{FF2B5EF4-FFF2-40B4-BE49-F238E27FC236}">
                <a16:creationId xmlns:a16="http://schemas.microsoft.com/office/drawing/2014/main" xmlns="" id="{76D5C932-4786-459E-B234-B42D0580FF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99332" name="Rectangle 2">
            <a:extLst>
              <a:ext uri="{FF2B5EF4-FFF2-40B4-BE49-F238E27FC236}">
                <a16:creationId xmlns:a16="http://schemas.microsoft.com/office/drawing/2014/main" xmlns="" id="{4B105543-754F-4F5B-9AB9-BDA018EDA9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>
            <a:extLst>
              <a:ext uri="{FF2B5EF4-FFF2-40B4-BE49-F238E27FC236}">
                <a16:creationId xmlns:a16="http://schemas.microsoft.com/office/drawing/2014/main" xmlns="" id="{57028723-E6D1-4C96-A09B-C3AE281435E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75EA82F9-F193-47FC-8347-E411A34A3C96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43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1379" name="Rectangle 1">
            <a:extLst>
              <a:ext uri="{FF2B5EF4-FFF2-40B4-BE49-F238E27FC236}">
                <a16:creationId xmlns:a16="http://schemas.microsoft.com/office/drawing/2014/main" xmlns="" id="{C1D404F6-5830-46AA-A405-49526EED270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1380" name="Rectangle 2">
            <a:extLst>
              <a:ext uri="{FF2B5EF4-FFF2-40B4-BE49-F238E27FC236}">
                <a16:creationId xmlns:a16="http://schemas.microsoft.com/office/drawing/2014/main" xmlns="" id="{EDE14E51-BD62-4853-8A27-39E919BED9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>
            <a:extLst>
              <a:ext uri="{FF2B5EF4-FFF2-40B4-BE49-F238E27FC236}">
                <a16:creationId xmlns:a16="http://schemas.microsoft.com/office/drawing/2014/main" xmlns="" id="{F3FE1A82-EF47-44E0-90E3-4F81610FBC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FB9C151B-1CA0-4DDB-8036-23DF61199569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44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3427" name="Rectangle 1">
            <a:extLst>
              <a:ext uri="{FF2B5EF4-FFF2-40B4-BE49-F238E27FC236}">
                <a16:creationId xmlns:a16="http://schemas.microsoft.com/office/drawing/2014/main" xmlns="" id="{1359835D-BC02-46BE-BD63-D1AE81DB4C1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3428" name="Rectangle 2">
            <a:extLst>
              <a:ext uri="{FF2B5EF4-FFF2-40B4-BE49-F238E27FC236}">
                <a16:creationId xmlns:a16="http://schemas.microsoft.com/office/drawing/2014/main" xmlns="" id="{1BD2A5BE-2FC2-4646-BF22-AFF066DDB4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>
            <a:extLst>
              <a:ext uri="{FF2B5EF4-FFF2-40B4-BE49-F238E27FC236}">
                <a16:creationId xmlns:a16="http://schemas.microsoft.com/office/drawing/2014/main" xmlns="" id="{97FCEAC4-F887-47F4-8022-C1B79957854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470D800F-C536-4C34-81B3-94BDDCA87F55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45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5475" name="Rectangle 1">
            <a:extLst>
              <a:ext uri="{FF2B5EF4-FFF2-40B4-BE49-F238E27FC236}">
                <a16:creationId xmlns:a16="http://schemas.microsoft.com/office/drawing/2014/main" xmlns="" id="{6FACB5C4-5552-47CE-BF7B-3C443CA55C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5476" name="Rectangle 2">
            <a:extLst>
              <a:ext uri="{FF2B5EF4-FFF2-40B4-BE49-F238E27FC236}">
                <a16:creationId xmlns:a16="http://schemas.microsoft.com/office/drawing/2014/main" xmlns="" id="{1B78E9BF-3BFB-41A5-96FB-D9367AEF19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>
            <a:extLst>
              <a:ext uri="{FF2B5EF4-FFF2-40B4-BE49-F238E27FC236}">
                <a16:creationId xmlns:a16="http://schemas.microsoft.com/office/drawing/2014/main" xmlns="" id="{4B5BB709-F76C-45B5-AC21-FE1467549F1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113A8132-DF08-45FA-B084-80442FB86F79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46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7523" name="Rectangle 1">
            <a:extLst>
              <a:ext uri="{FF2B5EF4-FFF2-40B4-BE49-F238E27FC236}">
                <a16:creationId xmlns:a16="http://schemas.microsoft.com/office/drawing/2014/main" xmlns="" id="{63348345-1EF3-44AF-B286-0147A31054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7524" name="Rectangle 2">
            <a:extLst>
              <a:ext uri="{FF2B5EF4-FFF2-40B4-BE49-F238E27FC236}">
                <a16:creationId xmlns:a16="http://schemas.microsoft.com/office/drawing/2014/main" xmlns="" id="{FEE93F2D-F79F-496F-A37C-A91E384516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>
            <a:extLst>
              <a:ext uri="{FF2B5EF4-FFF2-40B4-BE49-F238E27FC236}">
                <a16:creationId xmlns:a16="http://schemas.microsoft.com/office/drawing/2014/main" xmlns="" id="{2BAEC5B8-B1B1-44D4-9349-96494B8555F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0705096E-7455-4E9C-A05B-AFA4E7EB9122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47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09571" name="Rectangle 1">
            <a:extLst>
              <a:ext uri="{FF2B5EF4-FFF2-40B4-BE49-F238E27FC236}">
                <a16:creationId xmlns:a16="http://schemas.microsoft.com/office/drawing/2014/main" xmlns="" id="{57F2E169-E7C3-4848-933A-C16F69DFDA0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09572" name="Rectangle 2">
            <a:extLst>
              <a:ext uri="{FF2B5EF4-FFF2-40B4-BE49-F238E27FC236}">
                <a16:creationId xmlns:a16="http://schemas.microsoft.com/office/drawing/2014/main" xmlns="" id="{D00D12C7-2CE7-4919-B3D5-A4D08716AB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>
            <a:extLst>
              <a:ext uri="{FF2B5EF4-FFF2-40B4-BE49-F238E27FC236}">
                <a16:creationId xmlns:a16="http://schemas.microsoft.com/office/drawing/2014/main" xmlns="" id="{FF39B7A2-A6EF-4049-88A3-AFAF3DC14FA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A21BCFDB-EF7E-4392-ABEF-5AFF76877C70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48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1619" name="Rectangle 1">
            <a:extLst>
              <a:ext uri="{FF2B5EF4-FFF2-40B4-BE49-F238E27FC236}">
                <a16:creationId xmlns:a16="http://schemas.microsoft.com/office/drawing/2014/main" xmlns="" id="{E64C39BF-886A-4D60-BD71-6A1040E598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1620" name="Rectangle 2">
            <a:extLst>
              <a:ext uri="{FF2B5EF4-FFF2-40B4-BE49-F238E27FC236}">
                <a16:creationId xmlns:a16="http://schemas.microsoft.com/office/drawing/2014/main" xmlns="" id="{66F683D1-0759-480C-A752-647F0FE5A0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>
            <a:extLst>
              <a:ext uri="{FF2B5EF4-FFF2-40B4-BE49-F238E27FC236}">
                <a16:creationId xmlns:a16="http://schemas.microsoft.com/office/drawing/2014/main" xmlns="" id="{0D00FC1F-D848-48A6-8263-4483D5B9F37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CBEF3D82-F5F6-4760-9731-E2D80675403C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49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3667" name="Rectangle 1">
            <a:extLst>
              <a:ext uri="{FF2B5EF4-FFF2-40B4-BE49-F238E27FC236}">
                <a16:creationId xmlns:a16="http://schemas.microsoft.com/office/drawing/2014/main" xmlns="" id="{1BD6B73B-D2B6-4E85-B411-41F5C882BC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3668" name="Rectangle 2">
            <a:extLst>
              <a:ext uri="{FF2B5EF4-FFF2-40B4-BE49-F238E27FC236}">
                <a16:creationId xmlns:a16="http://schemas.microsoft.com/office/drawing/2014/main" xmlns="" id="{8AA5C86C-C830-45C5-AD3B-9BE1A3D1EF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>
            <a:extLst>
              <a:ext uri="{FF2B5EF4-FFF2-40B4-BE49-F238E27FC236}">
                <a16:creationId xmlns:a16="http://schemas.microsoft.com/office/drawing/2014/main" xmlns="" id="{1AF1769E-563E-478D-A7F9-910972AB72F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E35D46E6-957A-4507-ACC5-856819CB6928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50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5715" name="Rectangle 1">
            <a:extLst>
              <a:ext uri="{FF2B5EF4-FFF2-40B4-BE49-F238E27FC236}">
                <a16:creationId xmlns:a16="http://schemas.microsoft.com/office/drawing/2014/main" xmlns="" id="{5AB449B1-54E0-42FF-A671-90CCC9512F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5716" name="Rectangle 2">
            <a:extLst>
              <a:ext uri="{FF2B5EF4-FFF2-40B4-BE49-F238E27FC236}">
                <a16:creationId xmlns:a16="http://schemas.microsoft.com/office/drawing/2014/main" xmlns="" id="{AC880DB4-6498-4FBE-9662-4AD152D02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>
            <a:extLst>
              <a:ext uri="{FF2B5EF4-FFF2-40B4-BE49-F238E27FC236}">
                <a16:creationId xmlns:a16="http://schemas.microsoft.com/office/drawing/2014/main" xmlns="" id="{3C619ECF-18CD-4B50-82D6-DF2443517E96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5180013" y="6513513"/>
            <a:ext cx="3960812" cy="34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 eaLnBrk="1" hangingPunct="1">
              <a:lnSpc>
                <a:spcPct val="100000"/>
              </a:lnSpc>
              <a:buClrTx/>
              <a:buFontTx/>
              <a:buNone/>
            </a:pPr>
            <a:fld id="{C62F2319-3BEB-4E12-A02A-47320C35B257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pPr algn="r" eaLnBrk="1" hangingPunct="1">
                <a:lnSpc>
                  <a:spcPct val="100000"/>
                </a:lnSpc>
                <a:buClrTx/>
                <a:buFontTx/>
                <a:buNone/>
              </a:pPr>
              <a:t>51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117763" name="Rectangle 1">
            <a:extLst>
              <a:ext uri="{FF2B5EF4-FFF2-40B4-BE49-F238E27FC236}">
                <a16:creationId xmlns:a16="http://schemas.microsoft.com/office/drawing/2014/main" xmlns="" id="{08F075B9-39A2-4E50-8CCF-E65517A45DE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7764" name="Rectangle 2">
            <a:extLst>
              <a:ext uri="{FF2B5EF4-FFF2-40B4-BE49-F238E27FC236}">
                <a16:creationId xmlns:a16="http://schemas.microsoft.com/office/drawing/2014/main" xmlns="" id="{3442C44F-774A-473C-B9F3-B38EFCE523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xmlns="" id="{EFC1689F-0572-497D-8ED3-A4710D8F46F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51B37451-92D8-40E8-9259-DE1215BB920A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5603" name="Rectangle 1">
            <a:extLst>
              <a:ext uri="{FF2B5EF4-FFF2-40B4-BE49-F238E27FC236}">
                <a16:creationId xmlns:a16="http://schemas.microsoft.com/office/drawing/2014/main" xmlns="" id="{802AB5DF-5ACF-45FF-AF63-7A0965C700A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5604" name="Rectangle 2">
            <a:extLst>
              <a:ext uri="{FF2B5EF4-FFF2-40B4-BE49-F238E27FC236}">
                <a16:creationId xmlns:a16="http://schemas.microsoft.com/office/drawing/2014/main" xmlns="" id="{7B7FCCD1-8BD1-4992-BF6A-64E125F9236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>
            <a:extLst>
              <a:ext uri="{FF2B5EF4-FFF2-40B4-BE49-F238E27FC236}">
                <a16:creationId xmlns:a16="http://schemas.microsoft.com/office/drawing/2014/main" xmlns="" id="{A173D7A1-1153-4501-87EE-5F7C788AA3B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4211663A-9589-492C-A7C5-C159B6F1252E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52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19811" name="Rectangle 1">
            <a:extLst>
              <a:ext uri="{FF2B5EF4-FFF2-40B4-BE49-F238E27FC236}">
                <a16:creationId xmlns:a16="http://schemas.microsoft.com/office/drawing/2014/main" xmlns="" id="{A2F5E567-72C5-4CBA-8674-80174646682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19812" name="Rectangle 2">
            <a:extLst>
              <a:ext uri="{FF2B5EF4-FFF2-40B4-BE49-F238E27FC236}">
                <a16:creationId xmlns:a16="http://schemas.microsoft.com/office/drawing/2014/main" xmlns="" id="{514421F4-F679-45A0-84E1-F8ED896539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>
            <a:extLst>
              <a:ext uri="{FF2B5EF4-FFF2-40B4-BE49-F238E27FC236}">
                <a16:creationId xmlns:a16="http://schemas.microsoft.com/office/drawing/2014/main" xmlns="" id="{5E9B977A-F8BE-4E68-B097-BEA8B3AB65CA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2E5B0A17-5B24-4ED0-A487-BD7A5C49D3ED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53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21859" name="Rectangle 1">
            <a:extLst>
              <a:ext uri="{FF2B5EF4-FFF2-40B4-BE49-F238E27FC236}">
                <a16:creationId xmlns:a16="http://schemas.microsoft.com/office/drawing/2014/main" xmlns="" id="{62CEC4F0-5EAF-473B-AF10-BCD83CF316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21860" name="Rectangle 2">
            <a:extLst>
              <a:ext uri="{FF2B5EF4-FFF2-40B4-BE49-F238E27FC236}">
                <a16:creationId xmlns:a16="http://schemas.microsoft.com/office/drawing/2014/main" xmlns="" id="{2ACE8F2A-55EC-4A7E-B028-7754491F25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>
            <a:extLst>
              <a:ext uri="{FF2B5EF4-FFF2-40B4-BE49-F238E27FC236}">
                <a16:creationId xmlns:a16="http://schemas.microsoft.com/office/drawing/2014/main" xmlns="" id="{E88F8DE7-0C89-4C76-B6EB-2DEC59DEFE2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CF3090E6-3863-4AD3-B8AF-0EFD335420C3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54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23907" name="Rectangle 1">
            <a:extLst>
              <a:ext uri="{FF2B5EF4-FFF2-40B4-BE49-F238E27FC236}">
                <a16:creationId xmlns:a16="http://schemas.microsoft.com/office/drawing/2014/main" xmlns="" id="{C696BA88-BD06-4156-B113-864D7F656FF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23908" name="Rectangle 2">
            <a:extLst>
              <a:ext uri="{FF2B5EF4-FFF2-40B4-BE49-F238E27FC236}">
                <a16:creationId xmlns:a16="http://schemas.microsoft.com/office/drawing/2014/main" xmlns="" id="{E0706A17-2463-4954-95E9-6990875513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>
            <a:extLst>
              <a:ext uri="{FF2B5EF4-FFF2-40B4-BE49-F238E27FC236}">
                <a16:creationId xmlns:a16="http://schemas.microsoft.com/office/drawing/2014/main" xmlns="" id="{9B6C325F-A586-4186-8085-DF95F1FEAC4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52F32EDC-3BF8-4E79-A8E9-69C81B922F28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55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125955" name="Rectangle 1">
            <a:extLst>
              <a:ext uri="{FF2B5EF4-FFF2-40B4-BE49-F238E27FC236}">
                <a16:creationId xmlns:a16="http://schemas.microsoft.com/office/drawing/2014/main" xmlns="" id="{8F0D703E-FF3E-40A1-AE8A-0E5AA3435C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125956" name="Rectangle 2">
            <a:extLst>
              <a:ext uri="{FF2B5EF4-FFF2-40B4-BE49-F238E27FC236}">
                <a16:creationId xmlns:a16="http://schemas.microsoft.com/office/drawing/2014/main" xmlns="" id="{A9FB6255-87B3-4E92-9E78-A0783A793D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xmlns="" id="{7F23FC04-F590-4E50-ACC5-A2AC4634A97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0E62E20E-B6E7-486F-B961-32AECF3FC6A6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6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7651" name="Rectangle 1">
            <a:extLst>
              <a:ext uri="{FF2B5EF4-FFF2-40B4-BE49-F238E27FC236}">
                <a16:creationId xmlns:a16="http://schemas.microsoft.com/office/drawing/2014/main" xmlns="" id="{DBF96F17-2B05-4926-8B3D-E73BE6EA48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7652" name="Rectangle 2">
            <a:extLst>
              <a:ext uri="{FF2B5EF4-FFF2-40B4-BE49-F238E27FC236}">
                <a16:creationId xmlns:a16="http://schemas.microsoft.com/office/drawing/2014/main" xmlns="" id="{726FD6E8-FBCC-4DD3-8549-BD6BC00D0A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xmlns="" id="{2B58C00B-F974-4BA2-8685-36A305E58ED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4330DCA3-0F20-40E8-B28A-5997EA69733C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7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29699" name="Rectangle 1">
            <a:extLst>
              <a:ext uri="{FF2B5EF4-FFF2-40B4-BE49-F238E27FC236}">
                <a16:creationId xmlns:a16="http://schemas.microsoft.com/office/drawing/2014/main" xmlns="" id="{AF51BAE2-2AD7-49E9-A801-FF7E461CAA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29700" name="Rectangle 2">
            <a:extLst>
              <a:ext uri="{FF2B5EF4-FFF2-40B4-BE49-F238E27FC236}">
                <a16:creationId xmlns:a16="http://schemas.microsoft.com/office/drawing/2014/main" xmlns="" id="{B2B31E82-73D1-436D-9303-5D9D5C77A66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xmlns="" id="{7A9DA298-2526-450E-A062-93DF3283FD59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8CD959FD-7930-4F52-984E-4621F09BD2C6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8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1747" name="Rectangle 1">
            <a:extLst>
              <a:ext uri="{FF2B5EF4-FFF2-40B4-BE49-F238E27FC236}">
                <a16:creationId xmlns:a16="http://schemas.microsoft.com/office/drawing/2014/main" xmlns="" id="{2E04645D-00E8-420A-9D06-FF38B05DE5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1748" name="Rectangle 2">
            <a:extLst>
              <a:ext uri="{FF2B5EF4-FFF2-40B4-BE49-F238E27FC236}">
                <a16:creationId xmlns:a16="http://schemas.microsoft.com/office/drawing/2014/main" xmlns="" id="{019F5BB5-D832-4008-9D27-CC86E14CEC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xmlns="" id="{669CD2EE-AE86-46CC-A684-CE75400D14E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fld id="{D690DA4A-3EEA-4238-AC2E-C312FCA2823D}" type="slidenum">
              <a:rPr lang="fr-FR" altLang="en-US" sz="1200">
                <a:solidFill>
                  <a:srgbClr val="000000"/>
                </a:solidFill>
                <a:latin typeface="Arial" panose="020B0604020202020204" pitchFamily="34" charset="0"/>
                <a:ea typeface="Arial Unicode MS" panose="020B0604020202020204" pitchFamily="34" charset="-128"/>
              </a:rPr>
              <a:pPr>
                <a:lnSpc>
                  <a:spcPct val="100000"/>
                </a:lnSpc>
                <a:buClrTx/>
                <a:buFontTx/>
                <a:buNone/>
              </a:pPr>
              <a:t>9</a:t>
            </a:fld>
            <a:endParaRPr lang="fr-FR" altLang="en-US" sz="1200">
              <a:solidFill>
                <a:srgbClr val="000000"/>
              </a:solidFill>
              <a:latin typeface="Arial" panose="020B0604020202020204" pitchFamily="34" charset="0"/>
              <a:ea typeface="Arial Unicode MS" panose="020B0604020202020204" pitchFamily="34" charset="-128"/>
            </a:endParaRPr>
          </a:p>
        </p:txBody>
      </p:sp>
      <p:sp>
        <p:nvSpPr>
          <p:cNvPr id="33795" name="Rectangle 1">
            <a:extLst>
              <a:ext uri="{FF2B5EF4-FFF2-40B4-BE49-F238E27FC236}">
                <a16:creationId xmlns:a16="http://schemas.microsoft.com/office/drawing/2014/main" xmlns="" id="{86938C1B-7BE8-4689-A862-1B089D1F052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57500" y="514350"/>
            <a:ext cx="3429000" cy="2571750"/>
          </a:xfrm>
          <a:solidFill>
            <a:srgbClr val="FFFFFF"/>
          </a:solidFill>
          <a:ln/>
        </p:spPr>
      </p:sp>
      <p:sp>
        <p:nvSpPr>
          <p:cNvPr id="33796" name="Rectangle 2">
            <a:extLst>
              <a:ext uri="{FF2B5EF4-FFF2-40B4-BE49-F238E27FC236}">
                <a16:creationId xmlns:a16="http://schemas.microsoft.com/office/drawing/2014/main" xmlns="" id="{6E1AEEF8-BA81-4C03-A1A1-B2FE19F2B3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blue-aqua title.png">
            <a:extLst>
              <a:ext uri="{FF2B5EF4-FFF2-40B4-BE49-F238E27FC236}">
                <a16:creationId xmlns:a16="http://schemas.microsoft.com/office/drawing/2014/main" xmlns="" id="{7C39DC84-49FB-4C01-B36A-5C8E5E1A9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788"/>
            <a:ext cx="91440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xmlns="" id="{EDD3026D-C088-4374-A669-BF485C147E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3988" y="284163"/>
            <a:ext cx="229552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50609662"/>
      </p:ext>
    </p:extLst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xmlns="" id="{2CA2251D-B3D0-498E-A491-8F6002DB3321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r>
              <a:rPr lang="en-US"/>
              <a:t>10/10/1212/8/2010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95955111-EA8D-4618-9FCA-61ADEADA043B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xfrm>
            <a:off x="3124200" y="6034088"/>
            <a:ext cx="2894013" cy="641350"/>
          </a:xfrm>
          <a:prstGeom prst="rect">
            <a:avLst/>
          </a:prstGeom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r>
              <a:rPr lang="en-US"/>
              <a:t>HYPACK 2011 Training Seminar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43C799E-81C6-4278-B942-647D4484F8D4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23D8D2-1624-40B4-9654-4FA75E59A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589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xmlns="" id="{30C33909-74DC-4495-94CD-58C8B7A509E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xmlns="" id="{0A022051-74EC-44A8-981A-27790A05080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Drag picture to placeholder or click icon to add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5579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>
            <a:extLst>
              <a:ext uri="{FF2B5EF4-FFF2-40B4-BE49-F238E27FC236}">
                <a16:creationId xmlns:a16="http://schemas.microsoft.com/office/drawing/2014/main" xmlns="" id="{BDF1F1EB-B193-41CC-AE71-CA5692318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>
            <a:extLst>
              <a:ext uri="{FF2B5EF4-FFF2-40B4-BE49-F238E27FC236}">
                <a16:creationId xmlns:a16="http://schemas.microsoft.com/office/drawing/2014/main" xmlns="" id="{3ECC8FDC-178A-447C-BB3F-CD94B4C54C0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59477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>
            <a:extLst>
              <a:ext uri="{FF2B5EF4-FFF2-40B4-BE49-F238E27FC236}">
                <a16:creationId xmlns:a16="http://schemas.microsoft.com/office/drawing/2014/main" xmlns="" id="{0D596F87-0C75-446B-B55D-94E9FD448B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4000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xmlns="" id="{BEABC2DE-04A3-4DA5-A71C-2F58489CAD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 rtlCol="0">
            <a:norm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83537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xmlns="" id="{58BC3A9C-AFAF-4EE6-8AD4-1F1E0A87F4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5950"/>
            <a:ext cx="9142413" cy="624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>
            <a:extLst>
              <a:ext uri="{FF2B5EF4-FFF2-40B4-BE49-F238E27FC236}">
                <a16:creationId xmlns:a16="http://schemas.microsoft.com/office/drawing/2014/main" xmlns="" id="{4A24AC62-5FBE-43C3-9ECA-6B3CED8468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13" y="284163"/>
            <a:ext cx="2300287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11456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696DF152-A0EA-4540-8C08-AA3090AB123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A62A9-75E6-4F1A-B437-9C750454383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39955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41BE64BE-C2D9-410C-A2AC-A3C0879A850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93E44-F130-45E6-B5E7-0E0B473E6B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52901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8C57A2F5-17BD-4D06-AA2A-95B40E9D40C1}"/>
              </a:ext>
            </a:extLst>
          </p:cNvPr>
          <p:cNvCxnSpPr/>
          <p:nvPr userDrawn="1"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26B310A-46FB-489C-8E3C-005AF7D2150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F18335-6DE3-46EC-87F3-510CC7701D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09839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DEC95850-3D8B-4301-9D34-EA32C33D7CEA}"/>
              </a:ext>
            </a:extLst>
          </p:cNvPr>
          <p:cNvCxnSpPr/>
          <p:nvPr userDrawn="1"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60F03943-979A-4FC2-BAB5-62852938807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36E093C-84C5-465E-B117-D99FF16C91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88317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xmlns="" id="{D47E9FC2-87BA-4FDA-B3CE-C31BD3A929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95B08-DF6C-4411-B8AD-ACA514361B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8762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CCDAE8A6-39A3-4707-9F7C-801AB43A88D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E6C54-A464-45BE-9FA4-6271ABE109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2830351"/>
      </p:ext>
    </p:extLst>
  </p:cSld>
  <p:clrMapOvr>
    <a:masterClrMapping/>
  </p:clrMapOvr>
  <p:hf sldNum="0"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>
            <a:extLst>
              <a:ext uri="{FF2B5EF4-FFF2-40B4-BE49-F238E27FC236}">
                <a16:creationId xmlns:a16="http://schemas.microsoft.com/office/drawing/2014/main" xmlns="" id="{B848EDA8-9340-4EAE-8A00-953F8F51D39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>
            <a:extLst>
              <a:ext uri="{FF2B5EF4-FFF2-40B4-BE49-F238E27FC236}">
                <a16:creationId xmlns:a16="http://schemas.microsoft.com/office/drawing/2014/main" xmlns="" id="{4624CC1C-D9E3-47DC-A131-BA7DC61C31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5FB55BE2-88A4-4F12-8BF5-D09D8E28FCB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6F31397-AAC0-498A-AFEC-0ACB983EF1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74532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xmlns="" id="{2CA2251D-B3D0-498E-A491-8F6002DB3321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>
          <a:xfrm>
            <a:off x="457200" y="6245225"/>
            <a:ext cx="2132013" cy="474663"/>
          </a:xfrm>
          <a:prstGeom prst="rect">
            <a:avLst/>
          </a:prstGeom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r>
              <a:rPr lang="en-US"/>
              <a:t>10/10/1212/8/2010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xmlns="" id="{95955111-EA8D-4618-9FCA-61ADEADA043B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>
          <a:xfrm>
            <a:off x="3124200" y="6034088"/>
            <a:ext cx="2894013" cy="641350"/>
          </a:xfrm>
          <a:prstGeom prst="rect">
            <a:avLst/>
          </a:prstGeom>
        </p:spPr>
        <p:txBody>
          <a:bodyPr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lvl1pPr>
          </a:lstStyle>
          <a:p>
            <a:pPr>
              <a:defRPr/>
            </a:pPr>
            <a:r>
              <a:rPr lang="en-US"/>
              <a:t>HYPACK 2011 Training Seminar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43C799E-81C6-4278-B942-647D4484F8D4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323D8D2-1624-40B4-9654-4FA75E59A3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9589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97209EB0-54E8-4973-BABC-ED3A3BCE608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D3C10-22F0-4608-875C-E959BB37CC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1149181"/>
      </p:ext>
    </p:extLst>
  </p:cSld>
  <p:clrMapOvr>
    <a:masterClrMapping/>
  </p:clrMapOvr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xmlns="" id="{ABEFD513-06EE-4486-97FB-3D3F3F66DB08}"/>
              </a:ext>
            </a:extLst>
          </p:cNvPr>
          <p:cNvCxnSpPr/>
          <p:nvPr/>
        </p:nvCxnSpPr>
        <p:spPr>
          <a:xfrm rot="5400000">
            <a:off x="2861469" y="3944144"/>
            <a:ext cx="4692650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60E7715-8834-4C3E-930F-20DEC1D6627F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D3BFE7-390F-4DD2-AB4B-4FB895D12F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9994527"/>
      </p:ext>
    </p:extLst>
  </p:cSld>
  <p:clrMapOvr>
    <a:masterClrMapping/>
  </p:clrMapOvr>
  <p:hf sldNum="0"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C72FC7C0-E28B-4504-8F60-EA5F5686CADF}"/>
              </a:ext>
            </a:extLst>
          </p:cNvPr>
          <p:cNvCxnSpPr/>
          <p:nvPr/>
        </p:nvCxnSpPr>
        <p:spPr>
          <a:xfrm flipV="1">
            <a:off x="347663" y="2971800"/>
            <a:ext cx="8458200" cy="9525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xmlns="" id="{34FE979E-978A-4FAA-88AC-26C34D26487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331111-A875-4E42-BB7F-CB3C894572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4886646"/>
      </p:ext>
    </p:extLst>
  </p:cSld>
  <p:clrMapOvr>
    <a:masterClrMapping/>
  </p:clrMapOvr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xmlns="" id="{8222F7E4-7A11-470D-8CA9-C570FE3BCF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FBC04-DD06-421D-95B4-0601E8BD49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0079670"/>
      </p:ext>
    </p:extLst>
  </p:cSld>
  <p:clrMapOvr>
    <a:masterClrMapping/>
  </p:clrMapOvr>
  <p:hf sldNum="0"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blue-aqua divider.png">
            <a:extLst>
              <a:ext uri="{FF2B5EF4-FFF2-40B4-BE49-F238E27FC236}">
                <a16:creationId xmlns:a16="http://schemas.microsoft.com/office/drawing/2014/main" xmlns="" id="{28FD6511-D0AA-44FE-A1A8-1A16748666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>
            <a:extLst>
              <a:ext uri="{FF2B5EF4-FFF2-40B4-BE49-F238E27FC236}">
                <a16:creationId xmlns:a16="http://schemas.microsoft.com/office/drawing/2014/main" xmlns="" id="{9DC7CE65-71E0-4755-9308-B8BCAAE7F5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284163"/>
            <a:ext cx="2298700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rtlCol="0" anchor="t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48F69F40-B040-465D-92CF-3A1640E5DE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36A8926C-F60E-4127-9F7A-9282D7642E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123643"/>
      </p:ext>
    </p:extLst>
  </p:cSld>
  <p:clrMapOvr>
    <a:masterClrMapping/>
  </p:clrMapOvr>
  <p:hf sldNum="0"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45FBA6C-2C0F-45F1-8589-41A368ACD1B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01739-F31A-42FF-87A7-6BF18D4A7E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5466203"/>
      </p:ext>
    </p:extLst>
  </p:cSld>
  <p:clrMapOvr>
    <a:masterClrMapping/>
  </p:clrMapOvr>
  <p:hf sldNum="0"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Eco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599756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 rtlCol="0">
            <a:normAutofit/>
          </a:bodyPr>
          <a:lstStyle/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7D433F1A-A728-4D5C-A44E-6A6236C518B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3429F-D551-4213-ACD3-EA4F42E16C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0845968"/>
      </p:ext>
    </p:extLst>
  </p:cSld>
  <p:clrMapOvr>
    <a:masterClrMapping/>
  </p:clrMapOvr>
  <p:hf sldNum="0" hd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blue-aqua content header.png">
            <a:extLst>
              <a:ext uri="{FF2B5EF4-FFF2-40B4-BE49-F238E27FC236}">
                <a16:creationId xmlns:a16="http://schemas.microsoft.com/office/drawing/2014/main" xmlns="" id="{EB9D67F8-C8F8-4347-8A08-903D39CFA0E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>
            <a:extLst>
              <a:ext uri="{FF2B5EF4-FFF2-40B4-BE49-F238E27FC236}">
                <a16:creationId xmlns:a16="http://schemas.microsoft.com/office/drawing/2014/main" xmlns="" id="{60BAE536-58B7-4813-83E2-5FCC0350D02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xmlns="" id="{8B596E5A-67B1-4EB5-A04B-02DE79AE7B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4DAFC27-0967-4EB7-BF95-46A70E8E63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182113C-78D6-4C5E-8DDD-DF1E92BC678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2EAE09B3-069F-4690-93C0-042BDCD1166E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6335713"/>
            <a:ext cx="112871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36" r:id="rId2"/>
    <p:sldLayoutId id="2147484037" r:id="rId3"/>
    <p:sldLayoutId id="2147484045" r:id="rId4"/>
    <p:sldLayoutId id="2147484046" r:id="rId5"/>
    <p:sldLayoutId id="2147484038" r:id="rId6"/>
    <p:sldLayoutId id="2147484047" r:id="rId7"/>
    <p:sldLayoutId id="2147484039" r:id="rId8"/>
    <p:sldLayoutId id="2147484040" r:id="rId9"/>
    <p:sldLayoutId id="2147484048" r:id="rId10"/>
    <p:sldLayoutId id="2147484049" r:id="rId11"/>
  </p:sldLayoutIdLst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rgbClr val="53565A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rgbClr val="53565A"/>
          </a:solidFill>
          <a:latin typeface="Arial" pitchFamily="34" charset="0"/>
          <a:cs typeface="Arial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>
            <a:extLst>
              <a:ext uri="{FF2B5EF4-FFF2-40B4-BE49-F238E27FC236}">
                <a16:creationId xmlns:a16="http://schemas.microsoft.com/office/drawing/2014/main" xmlns="" id="{4B717FB1-18C4-4769-9F77-4A00CC62501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2413" cy="149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itle Placeholder 1">
            <a:extLst>
              <a:ext uri="{FF2B5EF4-FFF2-40B4-BE49-F238E27FC236}">
                <a16:creationId xmlns:a16="http://schemas.microsoft.com/office/drawing/2014/main" xmlns="" id="{587C6D7B-E943-4C3D-A055-926E0EFB22F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347663" y="0"/>
            <a:ext cx="6527800" cy="98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2" name="Text Placeholder 2">
            <a:extLst>
              <a:ext uri="{FF2B5EF4-FFF2-40B4-BE49-F238E27FC236}">
                <a16:creationId xmlns:a16="http://schemas.microsoft.com/office/drawing/2014/main" xmlns="" id="{CB94054F-E981-4108-ACA4-890F77A7B3C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347663" y="1600200"/>
            <a:ext cx="8458200" cy="469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F82B504-AC50-4766-9F35-F40E071969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47663" y="6403975"/>
            <a:ext cx="714375" cy="454025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12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9215E5C-8F74-42DA-A87A-F3369F4D0D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C60E1876-E8BF-4DF6-9010-07BF7B75E805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6335713"/>
            <a:ext cx="11271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41" r:id="rId4"/>
    <p:sldLayoutId id="2147484042" r:id="rId5"/>
    <p:sldLayoutId id="2147484053" r:id="rId6"/>
    <p:sldLayoutId id="2147484054" r:id="rId7"/>
    <p:sldLayoutId id="2147484043" r:id="rId8"/>
    <p:sldLayoutId id="2147484055" r:id="rId9"/>
    <p:sldLayoutId id="2147484056" r:id="rId10"/>
  </p:sldLayoutIdLst>
  <p:hf hdr="0" ftr="0" dt="0"/>
  <p:txStyles>
    <p:titleStyle>
      <a:lvl1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 kern="1200">
          <a:solidFill>
            <a:schemeClr val="bg1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2pPr>
      <a:lvl3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3pPr>
      <a:lvl4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4pPr>
      <a:lvl5pPr algn="l" defTabSz="457200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5pPr>
      <a:lvl6pPr marL="4572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6pPr>
      <a:lvl7pPr marL="9144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7pPr>
      <a:lvl8pPr marL="13716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8pPr>
      <a:lvl9pPr marL="1828800" algn="l" defTabSz="457200" rtl="0" fontAlgn="base">
        <a:lnSpc>
          <a:spcPts val="29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cs typeface="Arial" pitchFamily="34" charset="0"/>
        </a:defRPr>
      </a:lvl9pPr>
    </p:titleStyle>
    <p:bodyStyle>
      <a:lvl1pPr algn="l" defTabSz="457200" rtl="0" eaLnBrk="0" fontAlgn="base" hangingPunct="0">
        <a:spcBef>
          <a:spcPct val="0"/>
        </a:spcBef>
        <a:spcAft>
          <a:spcPts val="600"/>
        </a:spcAft>
        <a:buClr>
          <a:schemeClr val="bg2"/>
        </a:buClr>
        <a:buFont typeface="Arial" panose="020B0604020202020204" pitchFamily="34" charset="0"/>
        <a:defRPr sz="2200" kern="1200">
          <a:solidFill>
            <a:schemeClr val="tx1"/>
          </a:solidFill>
          <a:latin typeface="Arial"/>
          <a:ea typeface="+mn-ea"/>
          <a:cs typeface="Arial"/>
        </a:defRPr>
      </a:lvl1pPr>
      <a:lvl2pPr marL="136525" indent="-136525" algn="l" defTabSz="457200" rtl="0" eaLnBrk="0" fontAlgn="base" hangingPunct="0">
        <a:spcBef>
          <a:spcPct val="0"/>
        </a:spcBef>
        <a:spcAft>
          <a:spcPts val="4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3050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kern="1200">
          <a:solidFill>
            <a:schemeClr val="tx1"/>
          </a:solidFill>
          <a:latin typeface="Arial"/>
          <a:ea typeface="+mn-ea"/>
          <a:cs typeface="Arial"/>
        </a:defRPr>
      </a:lvl3pPr>
      <a:lvl4pPr marL="411163" indent="-136525" algn="l" defTabSz="457200" rtl="0" eaLnBrk="0" fontAlgn="base" hangingPunct="0">
        <a:spcBef>
          <a:spcPct val="0"/>
        </a:spcBef>
        <a:spcAft>
          <a:spcPts val="4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7688" indent="-136525" algn="l" defTabSz="457200" rtl="0" eaLnBrk="0" fontAlgn="base" hangingPunct="0">
        <a:spcBef>
          <a:spcPct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1.png"/><Relationship Id="rId4" Type="http://schemas.openxmlformats.org/officeDocument/2006/relationships/image" Target="../media/image3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3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4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2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1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51.png"/><Relationship Id="rId4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5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0.png"/><Relationship Id="rId11" Type="http://schemas.openxmlformats.org/officeDocument/2006/relationships/image" Target="../media/image62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6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8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8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62.png"/><Relationship Id="rId4" Type="http://schemas.openxmlformats.org/officeDocument/2006/relationships/image" Target="../media/image9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2.png"/><Relationship Id="rId4" Type="http://schemas.openxmlformats.org/officeDocument/2006/relationships/image" Target="../media/image99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5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99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8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30.wmf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 Box 1">
            <a:extLst>
              <a:ext uri="{FF2B5EF4-FFF2-40B4-BE49-F238E27FC236}">
                <a16:creationId xmlns:a16="http://schemas.microsoft.com/office/drawing/2014/main" xmlns="" id="{A31A3723-C253-4330-925B-17B7D66F5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52400"/>
            <a:ext cx="6858000" cy="762000"/>
          </a:xfrm>
          <a:prstGeom prst="rect">
            <a:avLst/>
          </a:prstGeom>
          <a:noFill/>
          <a:ln w="57150">
            <a:noFill/>
          </a:ln>
          <a:effectLst/>
          <a:extLst/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endParaRPr lang="en-US" sz="44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pic>
        <p:nvPicPr>
          <p:cNvPr id="16387" name="Picture 3">
            <a:extLst>
              <a:ext uri="{FF2B5EF4-FFF2-40B4-BE49-F238E27FC236}">
                <a16:creationId xmlns:a16="http://schemas.microsoft.com/office/drawing/2014/main" xmlns="" id="{3AF930FC-EAD2-4A35-9AA9-53D2C0032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935287"/>
            <a:ext cx="3352800" cy="3770313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6">
            <a:extLst>
              <a:ext uri="{FF2B5EF4-FFF2-40B4-BE49-F238E27FC236}">
                <a16:creationId xmlns:a16="http://schemas.microsoft.com/office/drawing/2014/main" xmlns="" id="{32E4CCA4-472B-4725-9ECC-41358E53C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935287"/>
            <a:ext cx="4978400" cy="3733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>
                <a:latin typeface="Arial" charset="0"/>
              </a:rPr>
              <a:t>IN SITU </a:t>
            </a:r>
            <a:r>
              <a:rPr lang="en-US" sz="4800" dirty="0" smtClean="0">
                <a:latin typeface="Arial" charset="0"/>
              </a:rPr>
              <a:t>ADCP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>
            <a:extLst>
              <a:ext uri="{FF2B5EF4-FFF2-40B4-BE49-F238E27FC236}">
                <a16:creationId xmlns:a16="http://schemas.microsoft.com/office/drawing/2014/main" xmlns="" id="{0293708D-FA5B-45AB-AED2-1652C998D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350" y="201613"/>
            <a:ext cx="4187825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Station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Settings</a:t>
            </a:r>
          </a:p>
        </p:txBody>
      </p:sp>
      <p:sp>
        <p:nvSpPr>
          <p:cNvPr id="24579" name="Text Box 2">
            <a:extLst>
              <a:ext uri="{FF2B5EF4-FFF2-40B4-BE49-F238E27FC236}">
                <a16:creationId xmlns:a16="http://schemas.microsoft.com/office/drawing/2014/main" xmlns="" id="{EFEED5E3-D4AE-4979-911C-B9537A31A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0438" y="1447800"/>
            <a:ext cx="4114800" cy="528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b="1" dirty="0">
                <a:solidFill>
                  <a:schemeClr val="accent2"/>
                </a:solidFill>
                <a:latin typeface="Arial" panose="020B0604020202020204" pitchFamily="34" charset="0"/>
              </a:rPr>
              <a:t>Id</a:t>
            </a:r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equipment serial number.</a:t>
            </a:r>
          </a:p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b="1" dirty="0">
                <a:solidFill>
                  <a:schemeClr val="accent2"/>
                </a:solidFill>
                <a:latin typeface="Arial" panose="020B0604020202020204" pitchFamily="34" charset="0"/>
              </a:rPr>
              <a:t>Latitude and Longitude: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mooring position (for exporting in Etude format, the format must be DDDMM.MM)</a:t>
            </a:r>
          </a:p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b="1" dirty="0">
                <a:solidFill>
                  <a:schemeClr val="accent2"/>
                </a:solidFill>
                <a:latin typeface="Arial" panose="020B0604020202020204" pitchFamily="34" charset="0"/>
              </a:rPr>
              <a:t>Hydrographic Depth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 depth with respect to the hydrographic datum.</a:t>
            </a:r>
          </a:p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b="1" dirty="0">
                <a:solidFill>
                  <a:schemeClr val="accent2"/>
                </a:solidFill>
                <a:latin typeface="Arial" panose="020B0604020202020204" pitchFamily="34" charset="0"/>
              </a:rPr>
              <a:t>Instrument Depth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 submersion depth of the current meter</a:t>
            </a:r>
            <a:b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</a:b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i.e. Hydrographic Depth – sensor offset</a:t>
            </a:r>
          </a:p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b="1" dirty="0">
                <a:solidFill>
                  <a:schemeClr val="accent2"/>
                </a:solidFill>
                <a:latin typeface="Arial" panose="020B0604020202020204" pitchFamily="34" charset="0"/>
              </a:rPr>
              <a:t>Instrument Orientation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 mounting of the sensor facing upwards or downwards.</a:t>
            </a:r>
          </a:p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b="1" dirty="0">
                <a:solidFill>
                  <a:schemeClr val="accent2"/>
                </a:solidFill>
                <a:latin typeface="Arial" panose="020B0604020202020204" pitchFamily="34" charset="0"/>
              </a:rPr>
              <a:t>Tide File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 selection of the tide file in HYPACK (*.</a:t>
            </a:r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tdx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) or </a:t>
            </a:r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Masg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(*.</a:t>
            </a:r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tdf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) format.</a:t>
            </a:r>
          </a:p>
        </p:txBody>
      </p:sp>
      <p:grpSp>
        <p:nvGrpSpPr>
          <p:cNvPr id="34820" name="Group 2">
            <a:extLst>
              <a:ext uri="{FF2B5EF4-FFF2-40B4-BE49-F238E27FC236}">
                <a16:creationId xmlns:a16="http://schemas.microsoft.com/office/drawing/2014/main" xmlns="" id="{655D6974-55B6-4DBF-BC70-F220E08310A5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1217613"/>
            <a:ext cx="3779838" cy="2382837"/>
            <a:chOff x="0" y="182563"/>
            <a:chExt cx="3779838" cy="2382837"/>
          </a:xfrm>
        </p:grpSpPr>
        <p:pic>
          <p:nvPicPr>
            <p:cNvPr id="34829" name="Picture 6">
              <a:extLst>
                <a:ext uri="{FF2B5EF4-FFF2-40B4-BE49-F238E27FC236}">
                  <a16:creationId xmlns:a16="http://schemas.microsoft.com/office/drawing/2014/main" xmlns="" id="{4B512DCD-DC90-4E14-816F-6929FAADF4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2563"/>
              <a:ext cx="3779838" cy="2382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4830" name="Rectangle 7">
              <a:extLst>
                <a:ext uri="{FF2B5EF4-FFF2-40B4-BE49-F238E27FC236}">
                  <a16:creationId xmlns:a16="http://schemas.microsoft.com/office/drawing/2014/main" xmlns="" id="{7A7CB971-CB12-4EA2-83EB-9397573CC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04813"/>
              <a:ext cx="1550988" cy="412750"/>
            </a:xfrm>
            <a:prstGeom prst="rect">
              <a:avLst/>
            </a:prstGeom>
            <a:solidFill>
              <a:srgbClr val="FF0000">
                <a:alpha val="14902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34821" name="Text Box 8">
            <a:extLst>
              <a:ext uri="{FF2B5EF4-FFF2-40B4-BE49-F238E27FC236}">
                <a16:creationId xmlns:a16="http://schemas.microsoft.com/office/drawing/2014/main" xmlns="" id="{28F7E4B3-C992-4EED-A826-AD8C5D05AB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404813"/>
            <a:ext cx="25209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grpSp>
        <p:nvGrpSpPr>
          <p:cNvPr id="34822" name="Group 1">
            <a:extLst>
              <a:ext uri="{FF2B5EF4-FFF2-40B4-BE49-F238E27FC236}">
                <a16:creationId xmlns:a16="http://schemas.microsoft.com/office/drawing/2014/main" xmlns="" id="{AF90CCF6-4102-490C-B60C-B852015DB1AA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3638550"/>
            <a:ext cx="3897313" cy="2814638"/>
            <a:chOff x="34925" y="2614613"/>
            <a:chExt cx="4354513" cy="3401026"/>
          </a:xfrm>
        </p:grpSpPr>
        <p:grpSp>
          <p:nvGrpSpPr>
            <p:cNvPr id="34823" name="Group 3">
              <a:extLst>
                <a:ext uri="{FF2B5EF4-FFF2-40B4-BE49-F238E27FC236}">
                  <a16:creationId xmlns:a16="http://schemas.microsoft.com/office/drawing/2014/main" xmlns="" id="{187BB068-C44A-42D8-92AA-FF631D810E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25" y="2614613"/>
              <a:ext cx="4354513" cy="2828925"/>
              <a:chOff x="22" y="1647"/>
              <a:chExt cx="2743" cy="1782"/>
            </a:xfrm>
          </p:grpSpPr>
          <p:pic>
            <p:nvPicPr>
              <p:cNvPr id="34827" name="Picture 4">
                <a:extLst>
                  <a:ext uri="{FF2B5EF4-FFF2-40B4-BE49-F238E27FC236}">
                    <a16:creationId xmlns:a16="http://schemas.microsoft.com/office/drawing/2014/main" xmlns="" id="{505EE577-48E9-4BA5-922D-F128BFCAA1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" y="1647"/>
                <a:ext cx="2743" cy="1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34828" name="Text Box 5">
                <a:extLst>
                  <a:ext uri="{FF2B5EF4-FFF2-40B4-BE49-F238E27FC236}">
                    <a16:creationId xmlns:a16="http://schemas.microsoft.com/office/drawing/2014/main" xmlns="" id="{A31ED24B-2787-478E-999A-E7DFED61FE5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" y="1647"/>
                <a:ext cx="2743" cy="17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66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/>
              </a:p>
            </p:txBody>
          </p:sp>
        </p:grpSp>
        <p:pic>
          <p:nvPicPr>
            <p:cNvPr id="34824" name="Picture 9">
              <a:extLst>
                <a:ext uri="{FF2B5EF4-FFF2-40B4-BE49-F238E27FC236}">
                  <a16:creationId xmlns:a16="http://schemas.microsoft.com/office/drawing/2014/main" xmlns="" id="{A22C98D3-AED0-4B4E-8401-60D79E117C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40" t="45332" r="61696" b="23955"/>
            <a:stretch>
              <a:fillRect/>
            </a:stretch>
          </p:blipFill>
          <p:spPr bwMode="auto">
            <a:xfrm>
              <a:off x="2446338" y="4705952"/>
              <a:ext cx="1943100" cy="1309687"/>
            </a:xfrm>
            <a:prstGeom prst="rect">
              <a:avLst/>
            </a:prstGeom>
            <a:noFill/>
            <a:ln w="324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825" name="Line 10">
              <a:extLst>
                <a:ext uri="{FF2B5EF4-FFF2-40B4-BE49-F238E27FC236}">
                  <a16:creationId xmlns:a16="http://schemas.microsoft.com/office/drawing/2014/main" xmlns="" id="{28B7AF3F-86B5-421D-A3FF-3BD2C7FF35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3038" y="4267200"/>
              <a:ext cx="132203" cy="923925"/>
            </a:xfrm>
            <a:prstGeom prst="line">
              <a:avLst/>
            </a:prstGeom>
            <a:noFill/>
            <a:ln w="19080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4826" name="Line 11">
              <a:extLst>
                <a:ext uri="{FF2B5EF4-FFF2-40B4-BE49-F238E27FC236}">
                  <a16:creationId xmlns:a16="http://schemas.microsoft.com/office/drawing/2014/main" xmlns="" id="{F27924E3-54DF-4877-A352-619FF6B04D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2800" y="4343400"/>
              <a:ext cx="427038" cy="717550"/>
            </a:xfrm>
            <a:prstGeom prst="line">
              <a:avLst/>
            </a:prstGeom>
            <a:noFill/>
            <a:ln w="19080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>
            <a:extLst>
              <a:ext uri="{FF2B5EF4-FFF2-40B4-BE49-F238E27FC236}">
                <a16:creationId xmlns:a16="http://schemas.microsoft.com/office/drawing/2014/main" xmlns="" id="{F4509FA7-00E0-4A53-A2FC-B66648F4C5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950" y="219075"/>
            <a:ext cx="4548188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Output Tab</a:t>
            </a:r>
          </a:p>
        </p:txBody>
      </p:sp>
      <p:sp>
        <p:nvSpPr>
          <p:cNvPr id="25603" name="Text Box 2">
            <a:extLst>
              <a:ext uri="{FF2B5EF4-FFF2-40B4-BE49-F238E27FC236}">
                <a16:creationId xmlns:a16="http://schemas.microsoft.com/office/drawing/2014/main" xmlns="" id="{A3E71B10-78E6-4571-8D07-2930222D9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88" y="1292225"/>
            <a:ext cx="4340225" cy="472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Water layer that you wish to export in the Etude format.</a:t>
            </a: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There are two ways in which the reference of the exported water layers can be defined:</a:t>
            </a:r>
          </a:p>
          <a:p>
            <a:pPr lvl="1" eaLnBrk="1" hangingPunct="1">
              <a:spcBef>
                <a:spcPts val="450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1800" b="1" dirty="0">
                <a:solidFill>
                  <a:schemeClr val="accent2"/>
                </a:solidFill>
                <a:latin typeface="Arial" panose="020B0604020202020204" pitchFamily="34" charset="0"/>
              </a:rPr>
              <a:t>Select</a:t>
            </a:r>
            <a:r>
              <a:rPr lang="en-GB" altLang="en-US" sz="18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 Measure at Hydrographic Depth</a:t>
            </a:r>
            <a:r>
              <a:rPr lang="en-GB" altLang="en-US" sz="18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</a:t>
            </a:r>
            <a:r>
              <a:rPr lang="en-GB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reference will be the hydrographic datum (the reference for exporting will be the surface).</a:t>
            </a:r>
          </a:p>
          <a:p>
            <a:pPr lvl="1" eaLnBrk="1" hangingPunct="1">
              <a:spcBef>
                <a:spcPts val="450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1800" b="1" dirty="0">
                <a:solidFill>
                  <a:schemeClr val="accent2"/>
                </a:solidFill>
                <a:latin typeface="Arial" panose="020B0604020202020204" pitchFamily="34" charset="0"/>
              </a:rPr>
              <a:t>Do not select </a:t>
            </a:r>
            <a:r>
              <a:rPr lang="en-GB" altLang="en-US" sz="18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Measure at Hydrographic Depth</a:t>
            </a:r>
            <a:r>
              <a:rPr lang="en-GB" altLang="en-US" sz="1800" b="1" dirty="0">
                <a:solidFill>
                  <a:schemeClr val="accent2"/>
                </a:solidFill>
                <a:latin typeface="Arial" panose="020B0604020202020204" pitchFamily="34" charset="0"/>
              </a:rPr>
              <a:t>:</a:t>
            </a:r>
            <a:r>
              <a:rPr lang="en-GB" altLang="en-US" sz="1800" dirty="0">
                <a:solidFill>
                  <a:schemeClr val="accent2"/>
                </a:solidFill>
                <a:latin typeface="Arial" panose="020B0604020202020204" pitchFamily="34" charset="0"/>
              </a:rPr>
              <a:t> </a:t>
            </a: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reference will be the water level, i.e. the surface detected according to the method chosen. </a:t>
            </a:r>
            <a:r>
              <a:rPr lang="en-GB" altLang="en-US" sz="1800" b="1" dirty="0">
                <a:solidFill>
                  <a:schemeClr val="accent2"/>
                </a:solidFill>
                <a:latin typeface="Arial" panose="020B0604020202020204" pitchFamily="34" charset="0"/>
              </a:rPr>
              <a:t>A tide file must be associated.</a:t>
            </a:r>
          </a:p>
        </p:txBody>
      </p:sp>
      <p:grpSp>
        <p:nvGrpSpPr>
          <p:cNvPr id="36868" name="Group 1">
            <a:extLst>
              <a:ext uri="{FF2B5EF4-FFF2-40B4-BE49-F238E27FC236}">
                <a16:creationId xmlns:a16="http://schemas.microsoft.com/office/drawing/2014/main" xmlns="" id="{D3A91816-FEA8-42D7-8C03-662E15E45DAD}"/>
              </a:ext>
            </a:extLst>
          </p:cNvPr>
          <p:cNvGrpSpPr>
            <a:grpSpLocks/>
          </p:cNvGrpSpPr>
          <p:nvPr/>
        </p:nvGrpSpPr>
        <p:grpSpPr bwMode="auto">
          <a:xfrm>
            <a:off x="5078413" y="1254125"/>
            <a:ext cx="3962400" cy="2447925"/>
            <a:chOff x="4911725" y="0"/>
            <a:chExt cx="4232275" cy="2667000"/>
          </a:xfrm>
        </p:grpSpPr>
        <p:pic>
          <p:nvPicPr>
            <p:cNvPr id="36870" name="Picture 6">
              <a:extLst>
                <a:ext uri="{FF2B5EF4-FFF2-40B4-BE49-F238E27FC236}">
                  <a16:creationId xmlns:a16="http://schemas.microsoft.com/office/drawing/2014/main" xmlns="" id="{F0E33A02-718A-476F-93B5-4EDF14E607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1725" y="0"/>
              <a:ext cx="4232275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6871" name="Rectangle 7">
              <a:extLst>
                <a:ext uri="{FF2B5EF4-FFF2-40B4-BE49-F238E27FC236}">
                  <a16:creationId xmlns:a16="http://schemas.microsoft.com/office/drawing/2014/main" xmlns="" id="{5C768BED-ED7A-4444-A068-823D97395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9401" y="219074"/>
              <a:ext cx="1963738" cy="619125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pic>
        <p:nvPicPr>
          <p:cNvPr id="36869" name="Picture 10">
            <a:extLst>
              <a:ext uri="{FF2B5EF4-FFF2-40B4-BE49-F238E27FC236}">
                <a16:creationId xmlns:a16="http://schemas.microsoft.com/office/drawing/2014/main" xmlns="" id="{E21D33E2-190B-45E3-9A23-2321624BF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413" y="3824288"/>
            <a:ext cx="3478212" cy="231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1">
            <a:extLst>
              <a:ext uri="{FF2B5EF4-FFF2-40B4-BE49-F238E27FC236}">
                <a16:creationId xmlns:a16="http://schemas.microsoft.com/office/drawing/2014/main" xmlns="" id="{6487939D-7ECF-4F21-BB4F-FA4019B1B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03200"/>
            <a:ext cx="802798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600" dirty="0">
                <a:solidFill>
                  <a:schemeClr val="bg1"/>
                </a:solidFill>
                <a:latin typeface="Arial" charset="0"/>
              </a:rPr>
              <a:t>Referencing Hydrographic Datum</a:t>
            </a:r>
          </a:p>
        </p:txBody>
      </p:sp>
      <p:sp>
        <p:nvSpPr>
          <p:cNvPr id="38915" name="Text Box 2">
            <a:extLst>
              <a:ext uri="{FF2B5EF4-FFF2-40B4-BE49-F238E27FC236}">
                <a16:creationId xmlns:a16="http://schemas.microsoft.com/office/drawing/2014/main" xmlns="" id="{CBC97AF2-A0A4-4DEF-BAB3-6044C71820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34000"/>
            <a:ext cx="9144000" cy="817563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Select `Measure at Hydrographic Depth’. </a:t>
            </a:r>
          </a:p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current for exporting is therefore calculated between 10 and 30 m</a:t>
            </a:r>
            <a:r>
              <a:rPr lang="en-GB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.</a:t>
            </a:r>
          </a:p>
        </p:txBody>
      </p:sp>
      <p:sp>
        <p:nvSpPr>
          <p:cNvPr id="38916" name="Text Box 6">
            <a:extLst>
              <a:ext uri="{FF2B5EF4-FFF2-40B4-BE49-F238E27FC236}">
                <a16:creationId xmlns:a16="http://schemas.microsoft.com/office/drawing/2014/main" xmlns="" id="{9B6BC826-52AA-4072-AB61-6188332B8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>
              <a:buClrTx/>
              <a:buFontTx/>
              <a:buNone/>
            </a:pPr>
            <a:endParaRPr lang="en-US" altLang="en-US" sz="12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917" name="Picture 7">
            <a:extLst>
              <a:ext uri="{FF2B5EF4-FFF2-40B4-BE49-F238E27FC236}">
                <a16:creationId xmlns:a16="http://schemas.microsoft.com/office/drawing/2014/main" xmlns="" id="{CB9E8DA8-2DD0-4859-AA18-13C574A6E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122488"/>
            <a:ext cx="4008437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8918" name="Rectangle 8">
            <a:extLst>
              <a:ext uri="{FF2B5EF4-FFF2-40B4-BE49-F238E27FC236}">
                <a16:creationId xmlns:a16="http://schemas.microsoft.com/office/drawing/2014/main" xmlns="" id="{BA61C926-1BFE-4789-9D51-289996E7D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362200"/>
            <a:ext cx="1676400" cy="5842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grpSp>
        <p:nvGrpSpPr>
          <p:cNvPr id="38919" name="Group 3">
            <a:extLst>
              <a:ext uri="{FF2B5EF4-FFF2-40B4-BE49-F238E27FC236}">
                <a16:creationId xmlns:a16="http://schemas.microsoft.com/office/drawing/2014/main" xmlns="" id="{0FCBB8A0-9B11-4172-AD4B-F1F3A4BC552B}"/>
              </a:ext>
            </a:extLst>
          </p:cNvPr>
          <p:cNvGrpSpPr>
            <a:grpSpLocks/>
          </p:cNvGrpSpPr>
          <p:nvPr/>
        </p:nvGrpSpPr>
        <p:grpSpPr bwMode="auto">
          <a:xfrm>
            <a:off x="4038600" y="1905000"/>
            <a:ext cx="4984750" cy="3238500"/>
            <a:chOff x="2541" y="1217"/>
            <a:chExt cx="3140" cy="2040"/>
          </a:xfrm>
        </p:grpSpPr>
        <p:pic>
          <p:nvPicPr>
            <p:cNvPr id="38920" name="Picture 4">
              <a:extLst>
                <a:ext uri="{FF2B5EF4-FFF2-40B4-BE49-F238E27FC236}">
                  <a16:creationId xmlns:a16="http://schemas.microsoft.com/office/drawing/2014/main" xmlns="" id="{739924A1-A228-4A84-96EB-5104F75A24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1" y="1217"/>
              <a:ext cx="3140" cy="2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8921" name="Text Box 5">
              <a:extLst>
                <a:ext uri="{FF2B5EF4-FFF2-40B4-BE49-F238E27FC236}">
                  <a16:creationId xmlns:a16="http://schemas.microsoft.com/office/drawing/2014/main" xmlns="" id="{FB414BCD-5DBF-485B-84BB-0DB432F9AB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1" y="1217"/>
              <a:ext cx="3140" cy="2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 Box 1">
            <a:extLst>
              <a:ext uri="{FF2B5EF4-FFF2-40B4-BE49-F238E27FC236}">
                <a16:creationId xmlns:a16="http://schemas.microsoft.com/office/drawing/2014/main" xmlns="" id="{81534381-A9A6-44EC-BD37-D22B4B5232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" y="157163"/>
            <a:ext cx="7967663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600" dirty="0">
                <a:solidFill>
                  <a:schemeClr val="bg1"/>
                </a:solidFill>
                <a:latin typeface="Arial" charset="0"/>
              </a:rPr>
              <a:t>Referencing the Water Level</a:t>
            </a:r>
          </a:p>
        </p:txBody>
      </p:sp>
      <p:sp>
        <p:nvSpPr>
          <p:cNvPr id="40963" name="Text Box 2">
            <a:extLst>
              <a:ext uri="{FF2B5EF4-FFF2-40B4-BE49-F238E27FC236}">
                <a16:creationId xmlns:a16="http://schemas.microsoft.com/office/drawing/2014/main" xmlns="" id="{E926A2C0-9C4E-4E84-AAD5-7ACA75D21A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257800"/>
            <a:ext cx="9144000" cy="741363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Do not select  `Measure at Hydrographic Depth’.</a:t>
            </a:r>
          </a:p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current calculation is carried out in the layer 30-40 m from the surface.</a:t>
            </a:r>
          </a:p>
        </p:txBody>
      </p:sp>
      <p:pic>
        <p:nvPicPr>
          <p:cNvPr id="40964" name="Picture 6">
            <a:extLst>
              <a:ext uri="{FF2B5EF4-FFF2-40B4-BE49-F238E27FC236}">
                <a16:creationId xmlns:a16="http://schemas.microsoft.com/office/drawing/2014/main" xmlns="" id="{15876E95-B1E0-4852-B910-5B7EA0600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892300"/>
            <a:ext cx="3889375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0965" name="Rectangle 7">
            <a:extLst>
              <a:ext uri="{FF2B5EF4-FFF2-40B4-BE49-F238E27FC236}">
                <a16:creationId xmlns:a16="http://schemas.microsoft.com/office/drawing/2014/main" xmlns="" id="{7130482B-B7EA-44CF-AE73-695D763AFF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2133600"/>
            <a:ext cx="1676400" cy="5334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grpSp>
        <p:nvGrpSpPr>
          <p:cNvPr id="40966" name="Group 3">
            <a:extLst>
              <a:ext uri="{FF2B5EF4-FFF2-40B4-BE49-F238E27FC236}">
                <a16:creationId xmlns:a16="http://schemas.microsoft.com/office/drawing/2014/main" xmlns="" id="{2812C53A-E7D9-43B0-A3C1-9E9D2310C39B}"/>
              </a:ext>
            </a:extLst>
          </p:cNvPr>
          <p:cNvGrpSpPr>
            <a:grpSpLocks/>
          </p:cNvGrpSpPr>
          <p:nvPr/>
        </p:nvGrpSpPr>
        <p:grpSpPr bwMode="auto">
          <a:xfrm>
            <a:off x="3841750" y="1508125"/>
            <a:ext cx="5205413" cy="3382963"/>
            <a:chOff x="2420" y="950"/>
            <a:chExt cx="3279" cy="2131"/>
          </a:xfrm>
        </p:grpSpPr>
        <p:pic>
          <p:nvPicPr>
            <p:cNvPr id="40967" name="Picture 4">
              <a:extLst>
                <a:ext uri="{FF2B5EF4-FFF2-40B4-BE49-F238E27FC236}">
                  <a16:creationId xmlns:a16="http://schemas.microsoft.com/office/drawing/2014/main" xmlns="" id="{1340D1E5-D22C-4D9C-92DC-B4C5A88F61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0" y="950"/>
              <a:ext cx="3279" cy="2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0968" name="Text Box 5">
              <a:extLst>
                <a:ext uri="{FF2B5EF4-FFF2-40B4-BE49-F238E27FC236}">
                  <a16:creationId xmlns:a16="http://schemas.microsoft.com/office/drawing/2014/main" xmlns="" id="{CA3B686F-53FA-4CF6-A683-218507947D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0" y="950"/>
              <a:ext cx="3279" cy="2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4">
            <a:extLst>
              <a:ext uri="{FF2B5EF4-FFF2-40B4-BE49-F238E27FC236}">
                <a16:creationId xmlns:a16="http://schemas.microsoft.com/office/drawing/2014/main" xmlns="" id="{E971989D-2203-4FDD-89B0-0CE276CFB9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5356225"/>
            <a:ext cx="9144000" cy="6858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Measure at Hydrographic Depth option is not selected…</a:t>
            </a:r>
          </a:p>
        </p:txBody>
      </p:sp>
      <p:sp>
        <p:nvSpPr>
          <p:cNvPr id="43011" name="Text Box 5">
            <a:extLst>
              <a:ext uri="{FF2B5EF4-FFF2-40B4-BE49-F238E27FC236}">
                <a16:creationId xmlns:a16="http://schemas.microsoft.com/office/drawing/2014/main" xmlns="" id="{44261327-4E90-483F-B464-4A29327389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>
              <a:buClrTx/>
              <a:buFontTx/>
              <a:buNone/>
            </a:pPr>
            <a:endParaRPr lang="en-US" altLang="en-US" sz="12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012" name="Picture 6">
            <a:extLst>
              <a:ext uri="{FF2B5EF4-FFF2-40B4-BE49-F238E27FC236}">
                <a16:creationId xmlns:a16="http://schemas.microsoft.com/office/drawing/2014/main" xmlns="" id="{EBF2453F-4705-4ECC-B4D2-65CA2B12DD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447800"/>
            <a:ext cx="4065588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3013" name="Rectangle 7">
            <a:extLst>
              <a:ext uri="{FF2B5EF4-FFF2-40B4-BE49-F238E27FC236}">
                <a16:creationId xmlns:a16="http://schemas.microsoft.com/office/drawing/2014/main" xmlns="" id="{7261B144-C095-418B-ACFC-04C04CDB0E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752600"/>
            <a:ext cx="1676400" cy="5334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40968" name="Rectangle 8">
            <a:extLst>
              <a:ext uri="{FF2B5EF4-FFF2-40B4-BE49-F238E27FC236}">
                <a16:creationId xmlns:a16="http://schemas.microsoft.com/office/drawing/2014/main" xmlns="" id="{6B151589-40CE-45CB-B036-2461A89C14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60338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4000" dirty="0">
                <a:latin typeface="Calibri" pitchFamily="32" charset="0"/>
                <a:ea typeface="Microsoft YaHei" charset="-122"/>
              </a:rPr>
              <a:t>Referencing the Water Level</a:t>
            </a:r>
          </a:p>
        </p:txBody>
      </p:sp>
      <p:grpSp>
        <p:nvGrpSpPr>
          <p:cNvPr id="43015" name="Group 1">
            <a:extLst>
              <a:ext uri="{FF2B5EF4-FFF2-40B4-BE49-F238E27FC236}">
                <a16:creationId xmlns:a16="http://schemas.microsoft.com/office/drawing/2014/main" xmlns="" id="{DFD33458-72A3-4298-89C3-B1269BB43508}"/>
              </a:ext>
            </a:extLst>
          </p:cNvPr>
          <p:cNvGrpSpPr>
            <a:grpSpLocks/>
          </p:cNvGrpSpPr>
          <p:nvPr/>
        </p:nvGrpSpPr>
        <p:grpSpPr bwMode="auto">
          <a:xfrm>
            <a:off x="3983038" y="1485900"/>
            <a:ext cx="5160962" cy="3351213"/>
            <a:chOff x="2445" y="1434"/>
            <a:chExt cx="3251" cy="2111"/>
          </a:xfrm>
        </p:grpSpPr>
        <p:pic>
          <p:nvPicPr>
            <p:cNvPr id="43016" name="Picture 2">
              <a:extLst>
                <a:ext uri="{FF2B5EF4-FFF2-40B4-BE49-F238E27FC236}">
                  <a16:creationId xmlns:a16="http://schemas.microsoft.com/office/drawing/2014/main" xmlns="" id="{FBEE1916-9AEE-44BC-AF2F-5D9D704094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5" y="1434"/>
              <a:ext cx="3251" cy="2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3017" name="Text Box 3">
              <a:extLst>
                <a:ext uri="{FF2B5EF4-FFF2-40B4-BE49-F238E27FC236}">
                  <a16:creationId xmlns:a16="http://schemas.microsoft.com/office/drawing/2014/main" xmlns="" id="{7F83C377-02D9-49EC-831D-DA11B9C28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5" y="1434"/>
              <a:ext cx="3251" cy="2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>
            <a:extLst>
              <a:ext uri="{FF2B5EF4-FFF2-40B4-BE49-F238E27FC236}">
                <a16:creationId xmlns:a16="http://schemas.microsoft.com/office/drawing/2014/main" xmlns="" id="{B900628C-3DA7-4530-B6AF-99217070D4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5100"/>
            <a:ext cx="4318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Time Tab</a:t>
            </a:r>
          </a:p>
        </p:txBody>
      </p:sp>
      <p:sp>
        <p:nvSpPr>
          <p:cNvPr id="45059" name="Text Box 2">
            <a:extLst>
              <a:ext uri="{FF2B5EF4-FFF2-40B4-BE49-F238E27FC236}">
                <a16:creationId xmlns:a16="http://schemas.microsoft.com/office/drawing/2014/main" xmlns="" id="{A8F83550-46DC-418F-90AE-5E9493FEA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0100" y="1143000"/>
            <a:ext cx="4416425" cy="493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n-GB" altLang="en-US" sz="2000" b="1" dirty="0">
                <a:solidFill>
                  <a:schemeClr val="accent2"/>
                </a:solidFill>
                <a:latin typeface="Arial" panose="020B0604020202020204" pitchFamily="34" charset="0"/>
              </a:rPr>
              <a:t>Time Zone Shift: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Correction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of the time zone.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Indicate the time in minutes.</a:t>
            </a: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en-GB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n-GB" altLang="en-US" sz="2000" b="1" dirty="0">
                <a:solidFill>
                  <a:schemeClr val="accent2"/>
                </a:solidFill>
                <a:latin typeface="Arial" panose="020B0604020202020204" pitchFamily="34" charset="0"/>
              </a:rPr>
              <a:t>Time drift: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Correction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of the clock drift, indicate the time in seconds.</a:t>
            </a:r>
          </a:p>
          <a:p>
            <a:pPr lvl="1" eaLnBrk="1" hangingPunct="1">
              <a:lnSpc>
                <a:spcPct val="100000"/>
              </a:lnSpc>
              <a:spcBef>
                <a:spcPts val="45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drift correction is applied linearly across the entire period. It represents the total drift.</a:t>
            </a:r>
          </a:p>
          <a:p>
            <a:pPr lvl="1" eaLnBrk="1" hangingPunct="1">
              <a:lnSpc>
                <a:spcPct val="100000"/>
              </a:lnSpc>
              <a:spcBef>
                <a:spcPts val="45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drift is positive if the equipment’s clock time increments more quickly than the actual time.</a:t>
            </a:r>
          </a:p>
          <a:p>
            <a:pPr lvl="1" eaLnBrk="1" hangingPunct="1">
              <a:lnSpc>
                <a:spcPct val="100000"/>
              </a:lnSpc>
              <a:spcBef>
                <a:spcPts val="45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n-GB" altLang="en-US" sz="1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n-GB" altLang="en-US" sz="2000" b="1" dirty="0">
                <a:solidFill>
                  <a:schemeClr val="accent2"/>
                </a:solidFill>
                <a:latin typeface="Arial" panose="020B0604020202020204" pitchFamily="34" charset="0"/>
              </a:rPr>
              <a:t>Time shift: </a:t>
            </a:r>
            <a:r>
              <a:rPr lang="en-GB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Shifts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time to the middle of the integration period. 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Indicate the time in seconds.</a:t>
            </a:r>
          </a:p>
        </p:txBody>
      </p:sp>
      <p:grpSp>
        <p:nvGrpSpPr>
          <p:cNvPr id="45060" name="Group 3">
            <a:extLst>
              <a:ext uri="{FF2B5EF4-FFF2-40B4-BE49-F238E27FC236}">
                <a16:creationId xmlns:a16="http://schemas.microsoft.com/office/drawing/2014/main" xmlns="" id="{E28827D4-CEED-428E-98D4-10B951AA073E}"/>
              </a:ext>
            </a:extLst>
          </p:cNvPr>
          <p:cNvGrpSpPr>
            <a:grpSpLocks/>
          </p:cNvGrpSpPr>
          <p:nvPr/>
        </p:nvGrpSpPr>
        <p:grpSpPr bwMode="auto">
          <a:xfrm>
            <a:off x="117475" y="3330575"/>
            <a:ext cx="4222750" cy="2743200"/>
            <a:chOff x="146" y="2015"/>
            <a:chExt cx="2660" cy="1728"/>
          </a:xfrm>
        </p:grpSpPr>
        <p:pic>
          <p:nvPicPr>
            <p:cNvPr id="45065" name="Picture 4">
              <a:extLst>
                <a:ext uri="{FF2B5EF4-FFF2-40B4-BE49-F238E27FC236}">
                  <a16:creationId xmlns:a16="http://schemas.microsoft.com/office/drawing/2014/main" xmlns="" id="{30AEC9CB-039B-4785-95E0-CAA51F490B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" y="2015"/>
              <a:ext cx="266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5066" name="Text Box 5">
              <a:extLst>
                <a:ext uri="{FF2B5EF4-FFF2-40B4-BE49-F238E27FC236}">
                  <a16:creationId xmlns:a16="http://schemas.microsoft.com/office/drawing/2014/main" xmlns="" id="{64D890CE-E0D6-472A-85E5-E23A0DE11E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" y="2015"/>
              <a:ext cx="2660" cy="1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45061" name="Text Box 6">
            <a:extLst>
              <a:ext uri="{FF2B5EF4-FFF2-40B4-BE49-F238E27FC236}">
                <a16:creationId xmlns:a16="http://schemas.microsoft.com/office/drawing/2014/main" xmlns="" id="{293F1881-AB12-42FA-A80B-B23D2430D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16638"/>
            <a:ext cx="7010400" cy="741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ts val="1125"/>
              </a:spcBef>
              <a:buClrTx/>
              <a:buFontTx/>
              <a:buNone/>
            </a:pPr>
            <a:r>
              <a:rPr lang="en-GB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module makes this correction automatically for </a:t>
            </a:r>
            <a:r>
              <a:rPr lang="en-GB" altLang="en-US" sz="21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Sontek</a:t>
            </a:r>
            <a:r>
              <a:rPr lang="en-GB" altLang="en-US" sz="2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, Nortek and RDI data.</a:t>
            </a:r>
            <a:r>
              <a:rPr lang="fr-FR" alt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45062" name="Group 1">
            <a:extLst>
              <a:ext uri="{FF2B5EF4-FFF2-40B4-BE49-F238E27FC236}">
                <a16:creationId xmlns:a16="http://schemas.microsoft.com/office/drawing/2014/main" xmlns="" id="{69FBFB2A-A767-40E7-9465-A3474FCFE673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177925"/>
            <a:ext cx="3348038" cy="2109788"/>
            <a:chOff x="501650" y="855663"/>
            <a:chExt cx="3348038" cy="2109787"/>
          </a:xfrm>
        </p:grpSpPr>
        <p:pic>
          <p:nvPicPr>
            <p:cNvPr id="45063" name="Picture 7">
              <a:extLst>
                <a:ext uri="{FF2B5EF4-FFF2-40B4-BE49-F238E27FC236}">
                  <a16:creationId xmlns:a16="http://schemas.microsoft.com/office/drawing/2014/main" xmlns="" id="{0E246207-22D1-4620-8D8E-917E3C9306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650" y="855663"/>
              <a:ext cx="3348038" cy="210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5064" name="Rectangle 8">
              <a:extLst>
                <a:ext uri="{FF2B5EF4-FFF2-40B4-BE49-F238E27FC236}">
                  <a16:creationId xmlns:a16="http://schemas.microsoft.com/office/drawing/2014/main" xmlns="" id="{F952F475-B44E-4CD6-BA64-D03A5FEAF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650" y="1470025"/>
              <a:ext cx="1401763" cy="4318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1">
            <a:extLst>
              <a:ext uri="{FF2B5EF4-FFF2-40B4-BE49-F238E27FC236}">
                <a16:creationId xmlns:a16="http://schemas.microsoft.com/office/drawing/2014/main" xmlns="" id="{16C24C05-BA43-431E-85E8-0912A90A22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" y="152400"/>
            <a:ext cx="62484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53975" eaLnBrk="1" hangingPunct="1">
              <a:buSzPct val="10000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/>
            </a:pPr>
            <a:r>
              <a:rPr lang="en-US" sz="3200" dirty="0">
                <a:latin typeface="Arial" charset="0"/>
              </a:rPr>
              <a:t>Complements about time</a:t>
            </a:r>
          </a:p>
        </p:txBody>
      </p:sp>
      <p:sp>
        <p:nvSpPr>
          <p:cNvPr id="30723" name="Text Box 6">
            <a:extLst>
              <a:ext uri="{FF2B5EF4-FFF2-40B4-BE49-F238E27FC236}">
                <a16:creationId xmlns:a16="http://schemas.microsoft.com/office/drawing/2014/main" xmlns="" id="{9E11E76F-0060-40B4-A401-94103039D5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94425"/>
            <a:ext cx="7239000" cy="64851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module makes this correction automatically for </a:t>
            </a:r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Sontek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, Nortek and RDI data.</a:t>
            </a:r>
            <a:r>
              <a:rPr lang="fr-FR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47108" name="Picture 11">
            <a:extLst>
              <a:ext uri="{FF2B5EF4-FFF2-40B4-BE49-F238E27FC236}">
                <a16:creationId xmlns:a16="http://schemas.microsoft.com/office/drawing/2014/main" xmlns="" id="{6B72148B-227E-4BCA-B44D-D5D5128D0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1089025"/>
            <a:ext cx="4419600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12">
            <a:extLst>
              <a:ext uri="{FF2B5EF4-FFF2-40B4-BE49-F238E27FC236}">
                <a16:creationId xmlns:a16="http://schemas.microsoft.com/office/drawing/2014/main" xmlns="" id="{DE270507-550B-467D-9A12-C55940817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1233488"/>
            <a:ext cx="403860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13">
            <a:extLst>
              <a:ext uri="{FF2B5EF4-FFF2-40B4-BE49-F238E27FC236}">
                <a16:creationId xmlns:a16="http://schemas.microsoft.com/office/drawing/2014/main" xmlns="" id="{C5974873-F168-4564-8776-756FB5C69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733800"/>
            <a:ext cx="3810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11" name="Group 2">
            <a:extLst>
              <a:ext uri="{FF2B5EF4-FFF2-40B4-BE49-F238E27FC236}">
                <a16:creationId xmlns:a16="http://schemas.microsoft.com/office/drawing/2014/main" xmlns="" id="{B7A4AC98-AD5B-4E64-9D03-1C53A9A7BC48}"/>
              </a:ext>
            </a:extLst>
          </p:cNvPr>
          <p:cNvGrpSpPr>
            <a:grpSpLocks/>
          </p:cNvGrpSpPr>
          <p:nvPr/>
        </p:nvGrpSpPr>
        <p:grpSpPr bwMode="auto">
          <a:xfrm>
            <a:off x="588963" y="4127500"/>
            <a:ext cx="3297237" cy="1993900"/>
            <a:chOff x="457200" y="3886200"/>
            <a:chExt cx="3657600" cy="2303463"/>
          </a:xfrm>
        </p:grpSpPr>
        <p:pic>
          <p:nvPicPr>
            <p:cNvPr id="47115" name="Picture 14">
              <a:extLst>
                <a:ext uri="{FF2B5EF4-FFF2-40B4-BE49-F238E27FC236}">
                  <a16:creationId xmlns:a16="http://schemas.microsoft.com/office/drawing/2014/main" xmlns="" id="{B6203E3D-36AB-4D69-8453-52D1D6846C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886200"/>
              <a:ext cx="3657600" cy="230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6" name="Oval 15">
              <a:extLst>
                <a:ext uri="{FF2B5EF4-FFF2-40B4-BE49-F238E27FC236}">
                  <a16:creationId xmlns:a16="http://schemas.microsoft.com/office/drawing/2014/main" xmlns="" id="{6F220CB5-F943-4DE1-A6C2-0C435184B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200" y="5257800"/>
              <a:ext cx="1295400" cy="45720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47112" name="Group 1">
            <a:extLst>
              <a:ext uri="{FF2B5EF4-FFF2-40B4-BE49-F238E27FC236}">
                <a16:creationId xmlns:a16="http://schemas.microsoft.com/office/drawing/2014/main" xmlns="" id="{8FED6240-3D8E-4219-B7D2-C4026FDE0738}"/>
              </a:ext>
            </a:extLst>
          </p:cNvPr>
          <p:cNvGrpSpPr>
            <a:grpSpLocks/>
          </p:cNvGrpSpPr>
          <p:nvPr/>
        </p:nvGrpSpPr>
        <p:grpSpPr bwMode="auto">
          <a:xfrm>
            <a:off x="5257800" y="4138613"/>
            <a:ext cx="3297238" cy="1992312"/>
            <a:chOff x="5029200" y="3857625"/>
            <a:chExt cx="3657600" cy="2303463"/>
          </a:xfrm>
        </p:grpSpPr>
        <p:pic>
          <p:nvPicPr>
            <p:cNvPr id="47113" name="Picture 16">
              <a:extLst>
                <a:ext uri="{FF2B5EF4-FFF2-40B4-BE49-F238E27FC236}">
                  <a16:creationId xmlns:a16="http://schemas.microsoft.com/office/drawing/2014/main" xmlns="" id="{282A66E7-5B5D-46AF-A334-6FC13AE43B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3857625"/>
              <a:ext cx="3657600" cy="230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4" name="Oval 17">
              <a:extLst>
                <a:ext uri="{FF2B5EF4-FFF2-40B4-BE49-F238E27FC236}">
                  <a16:creationId xmlns:a16="http://schemas.microsoft.com/office/drawing/2014/main" xmlns="" id="{054A4216-2A77-4847-AFE3-92A006DDB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9200" y="5257800"/>
              <a:ext cx="1600200" cy="457200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1">
            <a:extLst>
              <a:ext uri="{FF2B5EF4-FFF2-40B4-BE49-F238E27FC236}">
                <a16:creationId xmlns:a16="http://schemas.microsoft.com/office/drawing/2014/main" xmlns="" id="{CECE4F86-B1E3-4323-871D-6627522BB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" y="114300"/>
            <a:ext cx="44704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Pressure Tab</a:t>
            </a:r>
          </a:p>
        </p:txBody>
      </p:sp>
      <p:sp>
        <p:nvSpPr>
          <p:cNvPr id="31747" name="Text Box 2">
            <a:extLst>
              <a:ext uri="{FF2B5EF4-FFF2-40B4-BE49-F238E27FC236}">
                <a16:creationId xmlns:a16="http://schemas.microsoft.com/office/drawing/2014/main" xmlns="" id="{B4282F87-4A55-488B-909A-A6A74CF2FA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13" y="1447800"/>
            <a:ext cx="38798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GB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The processing is carried out as follows</a:t>
            </a: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:</a:t>
            </a:r>
          </a:p>
          <a:p>
            <a:pPr eaLnBrk="1" hangingPunct="1">
              <a:buSzPct val="100000"/>
              <a:defRPr/>
            </a:pPr>
            <a:endParaRPr lang="en-GB" altLang="en-US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Calibration correction.</a:t>
            </a: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Calculation of the actual depth of the instrument by integrating the pressure data. The depth is calculated in meters using the UNESCO formula.</a:t>
            </a: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Manual validation with graphic display.</a:t>
            </a:r>
          </a:p>
        </p:txBody>
      </p:sp>
      <p:grpSp>
        <p:nvGrpSpPr>
          <p:cNvPr id="49156" name="Group 3">
            <a:extLst>
              <a:ext uri="{FF2B5EF4-FFF2-40B4-BE49-F238E27FC236}">
                <a16:creationId xmlns:a16="http://schemas.microsoft.com/office/drawing/2014/main" xmlns="" id="{72244E86-6D3B-4D9F-8969-0E8B3EE7104B}"/>
              </a:ext>
            </a:extLst>
          </p:cNvPr>
          <p:cNvGrpSpPr>
            <a:grpSpLocks/>
          </p:cNvGrpSpPr>
          <p:nvPr/>
        </p:nvGrpSpPr>
        <p:grpSpPr bwMode="auto">
          <a:xfrm>
            <a:off x="4344988" y="3581400"/>
            <a:ext cx="3732212" cy="2447925"/>
            <a:chOff x="2807" y="1942"/>
            <a:chExt cx="2856" cy="1856"/>
          </a:xfrm>
        </p:grpSpPr>
        <p:pic>
          <p:nvPicPr>
            <p:cNvPr id="49160" name="Picture 4">
              <a:extLst>
                <a:ext uri="{FF2B5EF4-FFF2-40B4-BE49-F238E27FC236}">
                  <a16:creationId xmlns:a16="http://schemas.microsoft.com/office/drawing/2014/main" xmlns="" id="{4693C87F-0063-4BF2-81B1-43E48056D8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7" y="1942"/>
              <a:ext cx="2856" cy="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9161" name="Text Box 5">
              <a:extLst>
                <a:ext uri="{FF2B5EF4-FFF2-40B4-BE49-F238E27FC236}">
                  <a16:creationId xmlns:a16="http://schemas.microsoft.com/office/drawing/2014/main" xmlns="" id="{264229DB-6351-4686-9154-CE222B73A0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7" y="1942"/>
              <a:ext cx="2856" cy="1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49157" name="Group 1">
            <a:extLst>
              <a:ext uri="{FF2B5EF4-FFF2-40B4-BE49-F238E27FC236}">
                <a16:creationId xmlns:a16="http://schemas.microsoft.com/office/drawing/2014/main" xmlns="" id="{0F372FD2-5D27-4744-9C2B-68C952CDB470}"/>
              </a:ext>
            </a:extLst>
          </p:cNvPr>
          <p:cNvGrpSpPr>
            <a:grpSpLocks/>
          </p:cNvGrpSpPr>
          <p:nvPr/>
        </p:nvGrpSpPr>
        <p:grpSpPr bwMode="auto">
          <a:xfrm>
            <a:off x="4344988" y="1385888"/>
            <a:ext cx="3732212" cy="2043112"/>
            <a:chOff x="4495800" y="134938"/>
            <a:chExt cx="4343400" cy="2736850"/>
          </a:xfrm>
        </p:grpSpPr>
        <p:pic>
          <p:nvPicPr>
            <p:cNvPr id="49158" name="Picture 6">
              <a:extLst>
                <a:ext uri="{FF2B5EF4-FFF2-40B4-BE49-F238E27FC236}">
                  <a16:creationId xmlns:a16="http://schemas.microsoft.com/office/drawing/2014/main" xmlns="" id="{6A2C59AA-F984-49EE-AF01-B8D35251E1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5800" y="134938"/>
              <a:ext cx="4343400" cy="273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49159" name="Rectangle 7">
              <a:extLst>
                <a:ext uri="{FF2B5EF4-FFF2-40B4-BE49-F238E27FC236}">
                  <a16:creationId xmlns:a16="http://schemas.microsoft.com/office/drawing/2014/main" xmlns="" id="{CC845285-375D-459D-A104-EDFBC0595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0800" y="990600"/>
              <a:ext cx="1676400" cy="4572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ext Box 1">
            <a:extLst>
              <a:ext uri="{FF2B5EF4-FFF2-40B4-BE49-F238E27FC236}">
                <a16:creationId xmlns:a16="http://schemas.microsoft.com/office/drawing/2014/main" xmlns="" id="{68F3DD2B-0C87-41A9-A926-10F4D4DC7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" y="161925"/>
            <a:ext cx="4318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Temperature Tab</a:t>
            </a:r>
          </a:p>
        </p:txBody>
      </p:sp>
      <p:sp>
        <p:nvSpPr>
          <p:cNvPr id="32771" name="Text Box 2">
            <a:extLst>
              <a:ext uri="{FF2B5EF4-FFF2-40B4-BE49-F238E27FC236}">
                <a16:creationId xmlns:a16="http://schemas.microsoft.com/office/drawing/2014/main" xmlns="" id="{35C7C692-F741-4DA7-984C-49FE7DAE9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1547813"/>
            <a:ext cx="4111625" cy="314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0" indent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en-GB" altLang="en-US" b="1" dirty="0">
                <a:solidFill>
                  <a:srgbClr val="0000FF"/>
                </a:solidFill>
                <a:latin typeface="Arial" panose="020B0604020202020204" pitchFamily="34" charset="0"/>
              </a:rPr>
              <a:t>Calibration:</a:t>
            </a:r>
            <a:r>
              <a:rPr lang="en-GB" altLang="en-US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GB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sensor calibration coefficient is used to correct a series of values by applying a polynomial function.</a:t>
            </a:r>
          </a:p>
          <a:p>
            <a:pPr marL="0" indent="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default values (a0 = 0 and a1 = 1) result in no data adjustments calculated.</a:t>
            </a:r>
          </a:p>
        </p:txBody>
      </p:sp>
      <p:grpSp>
        <p:nvGrpSpPr>
          <p:cNvPr id="51204" name="Group 3">
            <a:extLst>
              <a:ext uri="{FF2B5EF4-FFF2-40B4-BE49-F238E27FC236}">
                <a16:creationId xmlns:a16="http://schemas.microsoft.com/office/drawing/2014/main" xmlns="" id="{AC373CBA-F5C8-4897-BA91-91E13FA03276}"/>
              </a:ext>
            </a:extLst>
          </p:cNvPr>
          <p:cNvGrpSpPr>
            <a:grpSpLocks/>
          </p:cNvGrpSpPr>
          <p:nvPr/>
        </p:nvGrpSpPr>
        <p:grpSpPr bwMode="auto">
          <a:xfrm>
            <a:off x="4876800" y="3559175"/>
            <a:ext cx="4073525" cy="2373313"/>
            <a:chOff x="2759" y="1966"/>
            <a:chExt cx="2879" cy="1771"/>
          </a:xfrm>
        </p:grpSpPr>
        <p:pic>
          <p:nvPicPr>
            <p:cNvPr id="51208" name="Picture 4">
              <a:extLst>
                <a:ext uri="{FF2B5EF4-FFF2-40B4-BE49-F238E27FC236}">
                  <a16:creationId xmlns:a16="http://schemas.microsoft.com/office/drawing/2014/main" xmlns="" id="{73B73A57-5632-4544-A316-5643286FDD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9" y="1966"/>
              <a:ext cx="2879" cy="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1209" name="Text Box 5">
              <a:extLst>
                <a:ext uri="{FF2B5EF4-FFF2-40B4-BE49-F238E27FC236}">
                  <a16:creationId xmlns:a16="http://schemas.microsoft.com/office/drawing/2014/main" xmlns="" id="{C2897C63-B151-4202-9F74-B47C6400B5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9" y="1966"/>
              <a:ext cx="2879" cy="1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51205" name="Text Box 6">
            <a:extLst>
              <a:ext uri="{FF2B5EF4-FFF2-40B4-BE49-F238E27FC236}">
                <a16:creationId xmlns:a16="http://schemas.microsoft.com/office/drawing/2014/main" xmlns="" id="{A1EF2428-5E9C-4850-824C-F4606B0851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019800"/>
            <a:ext cx="68580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900"/>
              </a:spcBef>
              <a:spcAft>
                <a:spcPts val="500"/>
              </a:spcAft>
              <a:buClrTx/>
              <a:buFontTx/>
              <a:buNone/>
            </a:pPr>
            <a:r>
              <a:rPr lang="en-US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Corrected Value </a:t>
            </a: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= A0+(M* A1) where M = the measured value.</a:t>
            </a:r>
          </a:p>
        </p:txBody>
      </p:sp>
      <p:pic>
        <p:nvPicPr>
          <p:cNvPr id="51206" name="Picture 7">
            <a:extLst>
              <a:ext uri="{FF2B5EF4-FFF2-40B4-BE49-F238E27FC236}">
                <a16:creationId xmlns:a16="http://schemas.microsoft.com/office/drawing/2014/main" xmlns="" id="{9F2224DF-9C91-446D-8D2E-9D2EC3F11D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863" y="1312863"/>
            <a:ext cx="3348037" cy="210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1207" name="Rectangle 8">
            <a:extLst>
              <a:ext uri="{FF2B5EF4-FFF2-40B4-BE49-F238E27FC236}">
                <a16:creationId xmlns:a16="http://schemas.microsoft.com/office/drawing/2014/main" xmlns="" id="{86FA8FF7-94BA-4B2B-AB4E-372941DE2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6363" y="1925638"/>
            <a:ext cx="1366837" cy="31115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>
            <a:extLst>
              <a:ext uri="{FF2B5EF4-FFF2-40B4-BE49-F238E27FC236}">
                <a16:creationId xmlns:a16="http://schemas.microsoft.com/office/drawing/2014/main" xmlns="" id="{F5D038DE-C382-479F-8DD1-07F28D0D7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203200"/>
            <a:ext cx="44323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Salinity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Tab</a:t>
            </a:r>
          </a:p>
        </p:txBody>
      </p:sp>
      <p:sp>
        <p:nvSpPr>
          <p:cNvPr id="33795" name="Text Box 2">
            <a:extLst>
              <a:ext uri="{FF2B5EF4-FFF2-40B4-BE49-F238E27FC236}">
                <a16:creationId xmlns:a16="http://schemas.microsoft.com/office/drawing/2014/main" xmlns="" id="{45607463-9B3E-4F60-843B-C7862B21F4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" y="4343400"/>
            <a:ext cx="9144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80000"/>
              </a:lnSpc>
              <a:buSzPct val="100000"/>
              <a:defRPr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Calibration: </a:t>
            </a: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Currently unused.</a:t>
            </a: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equipment has no salinity measurement sensor. </a:t>
            </a: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a0 field can be used when the data files have no pre-defined salinity value to complete this value.</a:t>
            </a: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User-defined in the Nortek configuration software and used to calculate speed of sound. The salinity calibration constants can be used to approximately correct an error in the programmed salinity value.</a:t>
            </a: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</p:txBody>
      </p:sp>
      <p:grpSp>
        <p:nvGrpSpPr>
          <p:cNvPr id="53252" name="Group 3">
            <a:extLst>
              <a:ext uri="{FF2B5EF4-FFF2-40B4-BE49-F238E27FC236}">
                <a16:creationId xmlns:a16="http://schemas.microsoft.com/office/drawing/2014/main" xmlns="" id="{8A863A33-E0C2-4FBB-A75F-6AB13A8F5A45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249363"/>
            <a:ext cx="4594225" cy="2987675"/>
            <a:chOff x="2638" y="1929"/>
            <a:chExt cx="2894" cy="1881"/>
          </a:xfrm>
        </p:grpSpPr>
        <p:pic>
          <p:nvPicPr>
            <p:cNvPr id="53255" name="Picture 4">
              <a:extLst>
                <a:ext uri="{FF2B5EF4-FFF2-40B4-BE49-F238E27FC236}">
                  <a16:creationId xmlns:a16="http://schemas.microsoft.com/office/drawing/2014/main" xmlns="" id="{D2BB383A-B681-4469-9076-AF8A438993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8" y="1929"/>
              <a:ext cx="2894" cy="1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3256" name="Text Box 5">
              <a:extLst>
                <a:ext uri="{FF2B5EF4-FFF2-40B4-BE49-F238E27FC236}">
                  <a16:creationId xmlns:a16="http://schemas.microsoft.com/office/drawing/2014/main" xmlns="" id="{755FDDF2-85DA-4F49-BE51-CF2EB3F3EB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8" y="1929"/>
              <a:ext cx="2894" cy="1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pic>
        <p:nvPicPr>
          <p:cNvPr id="53253" name="Picture 6">
            <a:extLst>
              <a:ext uri="{FF2B5EF4-FFF2-40B4-BE49-F238E27FC236}">
                <a16:creationId xmlns:a16="http://schemas.microsoft.com/office/drawing/2014/main" xmlns="" id="{586A98D7-FA68-4C9A-9207-D5F77AC4AA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425" y="1249363"/>
            <a:ext cx="41116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3254" name="Rectangle 7">
            <a:extLst>
              <a:ext uri="{FF2B5EF4-FFF2-40B4-BE49-F238E27FC236}">
                <a16:creationId xmlns:a16="http://schemas.microsoft.com/office/drawing/2014/main" xmlns="" id="{785A8EBE-BC53-43F3-AEC8-18F1C8E80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2057400"/>
            <a:ext cx="1752600" cy="341313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Box 1">
            <a:extLst>
              <a:ext uri="{FF2B5EF4-FFF2-40B4-BE49-F238E27FC236}">
                <a16:creationId xmlns:a16="http://schemas.microsoft.com/office/drawing/2014/main" xmlns="" id="{B04EC1DF-FB8C-4C05-B559-491002B842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5" y="173038"/>
            <a:ext cx="8731250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ADCP IN SITU Features</a:t>
            </a:r>
          </a:p>
        </p:txBody>
      </p:sp>
      <p:sp>
        <p:nvSpPr>
          <p:cNvPr id="18435" name="Text Box 2">
            <a:extLst>
              <a:ext uri="{FF2B5EF4-FFF2-40B4-BE49-F238E27FC236}">
                <a16:creationId xmlns:a16="http://schemas.microsoft.com/office/drawing/2014/main" xmlns="" id="{E56E4E68-DAC3-4BDB-A3B7-696323673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295400"/>
            <a:ext cx="59150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ADCP IN SITU is used to process data produced by profiling current meters:</a:t>
            </a: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Instantaneous pressure measurements (on certain instruments);</a:t>
            </a: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Instantaneous temperature measurements;</a:t>
            </a: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Heading, roll and pitch measurements;</a:t>
            </a: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Current measurements integrated over a period (integration period);</a:t>
            </a: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Measurement of the back-scattered echo or of the amplitude of the received signal according to the instrument in question</a:t>
            </a:r>
            <a:r>
              <a:rPr lang="en-GB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18436" name="Group 3">
            <a:extLst>
              <a:ext uri="{FF2B5EF4-FFF2-40B4-BE49-F238E27FC236}">
                <a16:creationId xmlns:a16="http://schemas.microsoft.com/office/drawing/2014/main" xmlns="" id="{180A463C-CA31-4E32-9631-9DB12CF51A4A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1219200"/>
            <a:ext cx="2743200" cy="3305175"/>
            <a:chOff x="4162" y="805"/>
            <a:chExt cx="1319" cy="1410"/>
          </a:xfrm>
        </p:grpSpPr>
        <p:pic>
          <p:nvPicPr>
            <p:cNvPr id="18439" name="Picture 4">
              <a:extLst>
                <a:ext uri="{FF2B5EF4-FFF2-40B4-BE49-F238E27FC236}">
                  <a16:creationId xmlns:a16="http://schemas.microsoft.com/office/drawing/2014/main" xmlns="" id="{17529739-2BCC-4DB8-BC3C-17ED792BA7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2" y="805"/>
              <a:ext cx="1319" cy="1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8440" name="Text Box 5">
              <a:extLst>
                <a:ext uri="{FF2B5EF4-FFF2-40B4-BE49-F238E27FC236}">
                  <a16:creationId xmlns:a16="http://schemas.microsoft.com/office/drawing/2014/main" xmlns="" id="{2987C823-61C8-4D76-B183-5245B3DCFB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2" y="805"/>
              <a:ext cx="1319" cy="1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8437" name="Text Box 6">
            <a:extLst>
              <a:ext uri="{FF2B5EF4-FFF2-40B4-BE49-F238E27FC236}">
                <a16:creationId xmlns:a16="http://schemas.microsoft.com/office/drawing/2014/main" xmlns="" id="{36F24EA2-1006-458A-B184-A77EBC06A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8400" y="404813"/>
            <a:ext cx="187166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A6674F8-6645-4233-930A-BC9F1202CF1F}"/>
              </a:ext>
            </a:extLst>
          </p:cNvPr>
          <p:cNvSpPr txBox="1"/>
          <p:nvPr/>
        </p:nvSpPr>
        <p:spPr>
          <a:xfrm>
            <a:off x="0" y="6400800"/>
            <a:ext cx="9144000" cy="26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US" sz="1600" b="1" dirty="0">
                <a:solidFill>
                  <a:schemeClr val="accent2"/>
                </a:solidFill>
                <a:latin typeface="+mj-lt"/>
              </a:rPr>
              <a:t>ADCP = Acoustic Doppler Current Profiler.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ext Box 1">
            <a:extLst>
              <a:ext uri="{FF2B5EF4-FFF2-40B4-BE49-F238E27FC236}">
                <a16:creationId xmlns:a16="http://schemas.microsoft.com/office/drawing/2014/main" xmlns="" id="{7B71AD3B-0106-4E32-AB98-9BB6D734A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142875"/>
            <a:ext cx="7967662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4000" dirty="0">
                <a:solidFill>
                  <a:schemeClr val="bg1"/>
                </a:solidFill>
                <a:latin typeface="Arial" charset="0"/>
              </a:rPr>
              <a:t>Speed of Sound Tab</a:t>
            </a:r>
          </a:p>
        </p:txBody>
      </p:sp>
      <p:sp>
        <p:nvSpPr>
          <p:cNvPr id="34819" name="Text Box 2">
            <a:extLst>
              <a:ext uri="{FF2B5EF4-FFF2-40B4-BE49-F238E27FC236}">
                <a16:creationId xmlns:a16="http://schemas.microsoft.com/office/drawing/2014/main" xmlns="" id="{713D154A-C8B1-4BDD-B329-912B34AF0C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00" y="4591050"/>
            <a:ext cx="9144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Calibration: </a:t>
            </a:r>
          </a:p>
          <a:p>
            <a:pPr lvl="1" eaLnBrk="1" hangingPunct="1">
              <a:lnSpc>
                <a:spcPct val="8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Currently unused.</a:t>
            </a:r>
          </a:p>
          <a:p>
            <a:pPr lvl="1" eaLnBrk="1" hangingPunct="1">
              <a:lnSpc>
                <a:spcPct val="8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equipment has no speed of sound measurement sensor.</a:t>
            </a:r>
          </a:p>
          <a:p>
            <a:pPr lvl="1" eaLnBrk="1" hangingPunct="1">
              <a:lnSpc>
                <a:spcPct val="8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en-GB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Disable Del Grosso Correction: This option allows you to use a speed of sound fixed at 1500 m/s for all values in place of a speed of sound correction.</a:t>
            </a:r>
          </a:p>
        </p:txBody>
      </p:sp>
      <p:grpSp>
        <p:nvGrpSpPr>
          <p:cNvPr id="55300" name="Group 3">
            <a:extLst>
              <a:ext uri="{FF2B5EF4-FFF2-40B4-BE49-F238E27FC236}">
                <a16:creationId xmlns:a16="http://schemas.microsoft.com/office/drawing/2014/main" xmlns="" id="{0F780446-7FAA-4B31-B305-191E8DFF1ED0}"/>
              </a:ext>
            </a:extLst>
          </p:cNvPr>
          <p:cNvGrpSpPr>
            <a:grpSpLocks/>
          </p:cNvGrpSpPr>
          <p:nvPr/>
        </p:nvGrpSpPr>
        <p:grpSpPr bwMode="auto">
          <a:xfrm>
            <a:off x="182563" y="1198563"/>
            <a:ext cx="4521200" cy="2936875"/>
            <a:chOff x="2832" y="1991"/>
            <a:chExt cx="2848" cy="1849"/>
          </a:xfrm>
        </p:grpSpPr>
        <p:pic>
          <p:nvPicPr>
            <p:cNvPr id="55303" name="Picture 4">
              <a:extLst>
                <a:ext uri="{FF2B5EF4-FFF2-40B4-BE49-F238E27FC236}">
                  <a16:creationId xmlns:a16="http://schemas.microsoft.com/office/drawing/2014/main" xmlns="" id="{41334BD4-7AEA-4457-ACEB-6AA6DCBD40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2" y="1991"/>
              <a:ext cx="2848" cy="1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5304" name="Text Box 5">
              <a:extLst>
                <a:ext uri="{FF2B5EF4-FFF2-40B4-BE49-F238E27FC236}">
                  <a16:creationId xmlns:a16="http://schemas.microsoft.com/office/drawing/2014/main" xmlns="" id="{30474B4B-DB69-4341-A331-518F5E4435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1991"/>
              <a:ext cx="2848" cy="1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pic>
        <p:nvPicPr>
          <p:cNvPr id="55301" name="Picture 6">
            <a:extLst>
              <a:ext uri="{FF2B5EF4-FFF2-40B4-BE49-F238E27FC236}">
                <a16:creationId xmlns:a16="http://schemas.microsoft.com/office/drawing/2014/main" xmlns="" id="{51D63E7B-F049-42E4-9761-08E7D362D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538" y="1260475"/>
            <a:ext cx="4386262" cy="276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5302" name="Rectangle 7">
            <a:extLst>
              <a:ext uri="{FF2B5EF4-FFF2-40B4-BE49-F238E27FC236}">
                <a16:creationId xmlns:a16="http://schemas.microsoft.com/office/drawing/2014/main" xmlns="" id="{6C8D11D9-1B4C-4981-8D25-CB928D1BC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2667000"/>
            <a:ext cx="1828800" cy="762000"/>
          </a:xfrm>
          <a:prstGeom prst="rect">
            <a:avLst/>
          </a:prstGeom>
          <a:solidFill>
            <a:srgbClr val="FF0000">
              <a:alpha val="20000"/>
            </a:srgbClr>
          </a:solidFill>
          <a:ln w="255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 Box 1">
            <a:extLst>
              <a:ext uri="{FF2B5EF4-FFF2-40B4-BE49-F238E27FC236}">
                <a16:creationId xmlns:a16="http://schemas.microsoft.com/office/drawing/2014/main" xmlns="" id="{0140220A-B5A0-4EC2-9373-BBE93705E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174625"/>
            <a:ext cx="44704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Attitude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Tab</a:t>
            </a:r>
          </a:p>
        </p:txBody>
      </p:sp>
      <p:sp>
        <p:nvSpPr>
          <p:cNvPr id="46083" name="Text Box 2">
            <a:extLst>
              <a:ext uri="{FF2B5EF4-FFF2-40B4-BE49-F238E27FC236}">
                <a16:creationId xmlns:a16="http://schemas.microsoft.com/office/drawing/2014/main" xmlns="" id="{28FA7C0F-D129-41F2-840C-9C9E27BEB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1143000"/>
            <a:ext cx="4230688" cy="4876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eaLnBrk="1" hangingPunct="1">
              <a:buClr>
                <a:srgbClr val="FFFFFF"/>
              </a:buClr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1800" b="1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Magnetic declination:</a:t>
            </a:r>
            <a:r>
              <a:rPr lang="en-GB" sz="1800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 </a:t>
            </a:r>
            <a:r>
              <a:rPr lang="en-GB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Correction of the magnetic declination (i.e. angle between the magnetic north and true north), this value is positive to the East and negative to the West, value in degrees.</a:t>
            </a:r>
          </a:p>
          <a:p>
            <a:pPr marL="341313" indent="-341313" eaLnBrk="1" hangingPunct="1">
              <a:buClr>
                <a:srgbClr val="FFFFFF"/>
              </a:buClr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1800" b="1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Magnetic deviation:</a:t>
            </a:r>
            <a:r>
              <a:rPr lang="en-GB" sz="1800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 </a:t>
            </a:r>
            <a:r>
              <a:rPr lang="en-GB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Correction of the compass deviation (interference if the current meter is moored in a weighted metal cage), the convention and units are the same as for declination.</a:t>
            </a:r>
          </a:p>
          <a:p>
            <a:pPr marL="341313" indent="-341313" eaLnBrk="1" hangingPunct="1">
              <a:buClr>
                <a:srgbClr val="FFFFFF"/>
              </a:buClr>
              <a:buSzPct val="100000"/>
              <a:buFont typeface="Wingdings 2" pitchFamily="16" charset="2"/>
              <a:buChar char="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1800" b="1" dirty="0">
                <a:solidFill>
                  <a:srgbClr val="0000FF"/>
                </a:solidFill>
                <a:latin typeface="Arial" charset="0"/>
                <a:ea typeface="Microsoft YaHei" charset="-122"/>
              </a:rPr>
              <a:t>Heading, Pitch, Roll: 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Microsoft YaHei" charset="-122"/>
              </a:rPr>
              <a:t>Sensor calibration coefficient used to correct series of values by </a:t>
            </a:r>
            <a:r>
              <a:rPr lang="en-GB" sz="1600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applying a polynomial function.</a:t>
            </a:r>
          </a:p>
        </p:txBody>
      </p:sp>
      <p:sp>
        <p:nvSpPr>
          <p:cNvPr id="57348" name="Text Box 6">
            <a:extLst>
              <a:ext uri="{FF2B5EF4-FFF2-40B4-BE49-F238E27FC236}">
                <a16:creationId xmlns:a16="http://schemas.microsoft.com/office/drawing/2014/main" xmlns="" id="{5C64C4AF-2561-4864-BE1C-65F7DF8111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94425"/>
            <a:ext cx="7620000" cy="6635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ts val="900"/>
              </a:spcBef>
              <a:spcAft>
                <a:spcPts val="500"/>
              </a:spcAft>
              <a:buClrTx/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Corrected Value (Polynomial) </a:t>
            </a: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= A+(</a:t>
            </a: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+ B)+(</a:t>
            </a: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n-US" altLang="en-US" sz="1600" baseline="300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+ C)+(</a:t>
            </a: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n-US" altLang="en-US" sz="1600" baseline="3000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+ D)+(</a:t>
            </a: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n-US" altLang="en-US" sz="1600" baseline="30000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+ E)+(</a:t>
            </a:r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M</a:t>
            </a:r>
            <a:r>
              <a:rPr lang="en-US" altLang="en-US" sz="1600" baseline="3000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+ F)</a:t>
            </a:r>
          </a:p>
        </p:txBody>
      </p:sp>
      <p:grpSp>
        <p:nvGrpSpPr>
          <p:cNvPr id="57349" name="Group 1">
            <a:extLst>
              <a:ext uri="{FF2B5EF4-FFF2-40B4-BE49-F238E27FC236}">
                <a16:creationId xmlns:a16="http://schemas.microsoft.com/office/drawing/2014/main" xmlns="" id="{4F7A85E4-312C-4BC9-8906-EC4995B7F82C}"/>
              </a:ext>
            </a:extLst>
          </p:cNvPr>
          <p:cNvGrpSpPr>
            <a:grpSpLocks/>
          </p:cNvGrpSpPr>
          <p:nvPr/>
        </p:nvGrpSpPr>
        <p:grpSpPr bwMode="auto">
          <a:xfrm>
            <a:off x="5086350" y="1069975"/>
            <a:ext cx="3348038" cy="2109788"/>
            <a:chOff x="5378450" y="741363"/>
            <a:chExt cx="3348038" cy="2109787"/>
          </a:xfrm>
        </p:grpSpPr>
        <p:pic>
          <p:nvPicPr>
            <p:cNvPr id="57351" name="Picture 7">
              <a:extLst>
                <a:ext uri="{FF2B5EF4-FFF2-40B4-BE49-F238E27FC236}">
                  <a16:creationId xmlns:a16="http://schemas.microsoft.com/office/drawing/2014/main" xmlns="" id="{EE6A9D19-8D61-47F8-BD35-38557D72EC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8450" y="741363"/>
              <a:ext cx="3348038" cy="2109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7352" name="Rectangle 8">
              <a:extLst>
                <a:ext uri="{FF2B5EF4-FFF2-40B4-BE49-F238E27FC236}">
                  <a16:creationId xmlns:a16="http://schemas.microsoft.com/office/drawing/2014/main" xmlns="" id="{FF52FEE0-2732-451A-8176-E02CA1F41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1163" y="2084388"/>
              <a:ext cx="1460500" cy="73025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255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pic>
        <p:nvPicPr>
          <p:cNvPr id="57350" name="Picture 10">
            <a:extLst>
              <a:ext uri="{FF2B5EF4-FFF2-40B4-BE49-F238E27FC236}">
                <a16:creationId xmlns:a16="http://schemas.microsoft.com/office/drawing/2014/main" xmlns="" id="{EEC49274-E9A2-450E-A321-CC6AE2D2F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975" y="3281363"/>
            <a:ext cx="3762375" cy="281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 Box 1">
            <a:extLst>
              <a:ext uri="{FF2B5EF4-FFF2-40B4-BE49-F238E27FC236}">
                <a16:creationId xmlns:a16="http://schemas.microsoft.com/office/drawing/2014/main" xmlns="" id="{E734E7D9-2DB7-404D-A99F-43A257DB6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49238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Saving the Equipment Identification File</a:t>
            </a:r>
          </a:p>
        </p:txBody>
      </p:sp>
      <p:sp>
        <p:nvSpPr>
          <p:cNvPr id="59395" name="Text Box 2">
            <a:extLst>
              <a:ext uri="{FF2B5EF4-FFF2-40B4-BE49-F238E27FC236}">
                <a16:creationId xmlns:a16="http://schemas.microsoft.com/office/drawing/2014/main" xmlns="" id="{41DEF61B-8BAF-47A6-8631-751071F120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600200"/>
            <a:ext cx="7840663" cy="413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608013" indent="-6080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989013" indent="-5318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608013" algn="l"/>
                <a:tab pos="1177925" algn="l"/>
                <a:tab pos="2092325" algn="l"/>
                <a:tab pos="3006725" algn="l"/>
                <a:tab pos="3921125" algn="l"/>
                <a:tab pos="4835525" algn="l"/>
                <a:tab pos="5749925" algn="l"/>
                <a:tab pos="6664325" algn="l"/>
                <a:tab pos="7578725" algn="l"/>
                <a:tab pos="8493125" algn="l"/>
                <a:tab pos="9407525" algn="l"/>
                <a:tab pos="103219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You can save the equipment configuration file specific to your equipment or a project before starting to process the data.</a:t>
            </a:r>
          </a:p>
          <a:p>
            <a:pPr lvl="1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r>
              <a:rPr lang="en-GB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Click on the hot key.</a:t>
            </a:r>
          </a:p>
          <a:p>
            <a:pPr lvl="1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r>
              <a:rPr lang="en-GB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Select saving with the extension*.ini</a:t>
            </a:r>
          </a:p>
          <a:p>
            <a:pPr lvl="1" eaLnBrk="1" hangingPunct="1">
              <a:lnSpc>
                <a:spcPct val="100000"/>
              </a:lnSpc>
              <a:spcBef>
                <a:spcPts val="600"/>
              </a:spcBef>
              <a:buClrTx/>
              <a:buFont typeface="Courier New" panose="02070309020205020404" pitchFamily="49" charset="0"/>
              <a:buChar char="o"/>
            </a:pPr>
            <a:endParaRPr lang="en-GB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Reload the configuration later using the File Open icon, if necessary.</a:t>
            </a:r>
          </a:p>
        </p:txBody>
      </p:sp>
      <p:grpSp>
        <p:nvGrpSpPr>
          <p:cNvPr id="59396" name="Group 3">
            <a:extLst>
              <a:ext uri="{FF2B5EF4-FFF2-40B4-BE49-F238E27FC236}">
                <a16:creationId xmlns:a16="http://schemas.microsoft.com/office/drawing/2014/main" xmlns="" id="{568FE231-0791-4563-99D2-DD6045AEF3E5}"/>
              </a:ext>
            </a:extLst>
          </p:cNvPr>
          <p:cNvGrpSpPr>
            <a:grpSpLocks/>
          </p:cNvGrpSpPr>
          <p:nvPr/>
        </p:nvGrpSpPr>
        <p:grpSpPr bwMode="auto">
          <a:xfrm>
            <a:off x="4956175" y="2698750"/>
            <a:ext cx="458788" cy="547688"/>
            <a:chOff x="3122" y="1700"/>
            <a:chExt cx="289" cy="345"/>
          </a:xfrm>
        </p:grpSpPr>
        <p:pic>
          <p:nvPicPr>
            <p:cNvPr id="59400" name="Picture 4">
              <a:extLst>
                <a:ext uri="{FF2B5EF4-FFF2-40B4-BE49-F238E27FC236}">
                  <a16:creationId xmlns:a16="http://schemas.microsoft.com/office/drawing/2014/main" xmlns="" id="{591A33BE-E995-4F9E-8553-44FB4FE051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2" y="1700"/>
              <a:ext cx="289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59401" name="Text Box 5">
              <a:extLst>
                <a:ext uri="{FF2B5EF4-FFF2-40B4-BE49-F238E27FC236}">
                  <a16:creationId xmlns:a16="http://schemas.microsoft.com/office/drawing/2014/main" xmlns="" id="{38E609BC-A7FE-4980-8004-1A1C5E7006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2" y="1700"/>
              <a:ext cx="289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pic>
        <p:nvPicPr>
          <p:cNvPr id="59397" name="Picture 6">
            <a:extLst>
              <a:ext uri="{FF2B5EF4-FFF2-40B4-BE49-F238E27FC236}">
                <a16:creationId xmlns:a16="http://schemas.microsoft.com/office/drawing/2014/main" xmlns="" id="{4002DE22-CE3D-4ABA-B0F3-7046B72AA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0100" y="2814638"/>
            <a:ext cx="2476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9398" name="Rectangle 7">
            <a:extLst>
              <a:ext uri="{FF2B5EF4-FFF2-40B4-BE49-F238E27FC236}">
                <a16:creationId xmlns:a16="http://schemas.microsoft.com/office/drawing/2014/main" xmlns="" id="{C5A55212-90AE-4A6E-BA0E-88CAD2271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98513" y="4514850"/>
            <a:ext cx="180975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en-US" sz="1200">
                <a:solidFill>
                  <a:srgbClr val="FFFF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GB" altLang="en-US" sz="1200">
                <a:solidFill>
                  <a:srgbClr val="FFFF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</a:br>
            <a:endParaRPr lang="en-GB" altLang="en-US" sz="1200">
              <a:solidFill>
                <a:srgbClr val="FFFFFF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9399" name="Picture 8">
            <a:extLst>
              <a:ext uri="{FF2B5EF4-FFF2-40B4-BE49-F238E27FC236}">
                <a16:creationId xmlns:a16="http://schemas.microsoft.com/office/drawing/2014/main" xmlns="" id="{DBC306EE-A3C2-492E-8AA9-A6B610E4AE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724400"/>
            <a:ext cx="474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 Box 1">
            <a:extLst>
              <a:ext uri="{FF2B5EF4-FFF2-40B4-BE49-F238E27FC236}">
                <a16:creationId xmlns:a16="http://schemas.microsoft.com/office/drawing/2014/main" xmlns="" id="{9DE13C7F-9F8B-4E9C-B7F0-012195ABF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5240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Data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Displays</a:t>
            </a:r>
          </a:p>
        </p:txBody>
      </p:sp>
      <p:sp>
        <p:nvSpPr>
          <p:cNvPr id="37891" name="Text Box 2">
            <a:extLst>
              <a:ext uri="{FF2B5EF4-FFF2-40B4-BE49-F238E27FC236}">
                <a16:creationId xmlns:a16="http://schemas.microsoft.com/office/drawing/2014/main" xmlns="" id="{44A96548-3B73-4419-8D73-338DE429D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114800"/>
            <a:ext cx="9144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spcBef>
                <a:spcPts val="600"/>
              </a:spcBef>
              <a:buSzPct val="100000"/>
              <a:defRPr/>
            </a:pPr>
            <a:r>
              <a:rPr lang="en-GB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display of data including the parameters for each sensor is shown by clicking on the Data Tables icon.</a:t>
            </a:r>
          </a:p>
        </p:txBody>
      </p:sp>
      <p:grpSp>
        <p:nvGrpSpPr>
          <p:cNvPr id="61444" name="Group 3">
            <a:extLst>
              <a:ext uri="{FF2B5EF4-FFF2-40B4-BE49-F238E27FC236}">
                <a16:creationId xmlns:a16="http://schemas.microsoft.com/office/drawing/2014/main" xmlns="" id="{ED1BB888-0A4F-4D0F-9321-273473E64275}"/>
              </a:ext>
            </a:extLst>
          </p:cNvPr>
          <p:cNvGrpSpPr>
            <a:grpSpLocks/>
          </p:cNvGrpSpPr>
          <p:nvPr/>
        </p:nvGrpSpPr>
        <p:grpSpPr bwMode="auto">
          <a:xfrm>
            <a:off x="654050" y="1508125"/>
            <a:ext cx="6524625" cy="2173288"/>
            <a:chOff x="412" y="950"/>
            <a:chExt cx="4110" cy="1369"/>
          </a:xfrm>
        </p:grpSpPr>
        <p:pic>
          <p:nvPicPr>
            <p:cNvPr id="61446" name="Picture 4">
              <a:extLst>
                <a:ext uri="{FF2B5EF4-FFF2-40B4-BE49-F238E27FC236}">
                  <a16:creationId xmlns:a16="http://schemas.microsoft.com/office/drawing/2014/main" xmlns="" id="{95E117B3-9C25-46F5-881E-C613BBE501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" y="950"/>
              <a:ext cx="4110" cy="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1447" name="Text Box 5">
              <a:extLst>
                <a:ext uri="{FF2B5EF4-FFF2-40B4-BE49-F238E27FC236}">
                  <a16:creationId xmlns:a16="http://schemas.microsoft.com/office/drawing/2014/main" xmlns="" id="{5792F6AD-3724-4E03-BBFD-A184111EB8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2" y="950"/>
              <a:ext cx="4110" cy="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pic>
        <p:nvPicPr>
          <p:cNvPr id="61445" name="Picture 6">
            <a:extLst>
              <a:ext uri="{FF2B5EF4-FFF2-40B4-BE49-F238E27FC236}">
                <a16:creationId xmlns:a16="http://schemas.microsoft.com/office/drawing/2014/main" xmlns="" id="{D117E7E3-8050-4859-B032-E306E8003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3276600"/>
            <a:ext cx="5032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>
            <a:extLst>
              <a:ext uri="{FF2B5EF4-FFF2-40B4-BE49-F238E27FC236}">
                <a16:creationId xmlns:a16="http://schemas.microsoft.com/office/drawing/2014/main" xmlns="" id="{99ED8677-FD7E-4846-A794-190841BD9E92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67225" y="914400"/>
            <a:ext cx="4676775" cy="1533525"/>
          </a:xfrm>
        </p:spPr>
      </p:pic>
      <p:pic>
        <p:nvPicPr>
          <p:cNvPr id="63491" name="Picture 3">
            <a:extLst>
              <a:ext uri="{FF2B5EF4-FFF2-40B4-BE49-F238E27FC236}">
                <a16:creationId xmlns:a16="http://schemas.microsoft.com/office/drawing/2014/main" xmlns="" id="{E80AAD50-714F-495D-9429-EECC9CCD4A1E}"/>
              </a:ext>
            </a:extLst>
          </p:cNvPr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819400"/>
            <a:ext cx="7343775" cy="3340100"/>
          </a:xfrm>
        </p:spPr>
      </p:pic>
      <p:sp>
        <p:nvSpPr>
          <p:cNvPr id="63492" name="Oval 4">
            <a:extLst>
              <a:ext uri="{FF2B5EF4-FFF2-40B4-BE49-F238E27FC236}">
                <a16:creationId xmlns:a16="http://schemas.microsoft.com/office/drawing/2014/main" xmlns="" id="{0325F4CC-648C-4DDE-AB7C-879DE433A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1295400"/>
            <a:ext cx="2362200" cy="1143000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63493" name="Oval 5">
            <a:extLst>
              <a:ext uri="{FF2B5EF4-FFF2-40B4-BE49-F238E27FC236}">
                <a16:creationId xmlns:a16="http://schemas.microsoft.com/office/drawing/2014/main" xmlns="" id="{414352CF-4C95-495D-AF1B-DCEEB4F8A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667000"/>
            <a:ext cx="4895850" cy="504825"/>
          </a:xfrm>
          <a:prstGeom prst="ellipse">
            <a:avLst/>
          </a:prstGeom>
          <a:solidFill>
            <a:srgbClr val="FF0000">
              <a:alpha val="20000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63494" name="Line 6">
            <a:extLst>
              <a:ext uri="{FF2B5EF4-FFF2-40B4-BE49-F238E27FC236}">
                <a16:creationId xmlns:a16="http://schemas.microsoft.com/office/drawing/2014/main" xmlns="" id="{D92315BF-0E67-4B86-BAE5-4B9180D7FA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14600" y="1981200"/>
            <a:ext cx="1371600" cy="6858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3495" name="Rectangle 7">
            <a:extLst>
              <a:ext uri="{FF2B5EF4-FFF2-40B4-BE49-F238E27FC236}">
                <a16:creationId xmlns:a16="http://schemas.microsoft.com/office/drawing/2014/main" xmlns="" id="{829EDDC5-AA0A-4112-AA94-4269F3DBA5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0" y="1314450"/>
            <a:ext cx="1439863" cy="287338"/>
          </a:xfrm>
          <a:prstGeom prst="rect">
            <a:avLst/>
          </a:prstGeom>
          <a:solidFill>
            <a:srgbClr val="FF0000">
              <a:alpha val="18823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49153" name="Text Box 1">
            <a:extLst>
              <a:ext uri="{FF2B5EF4-FFF2-40B4-BE49-F238E27FC236}">
                <a16:creationId xmlns:a16="http://schemas.microsoft.com/office/drawing/2014/main" xmlns="" id="{53CC587C-97B0-4636-8914-BD8F4AEC7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Data Displays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">
            <a:extLst>
              <a:ext uri="{FF2B5EF4-FFF2-40B4-BE49-F238E27FC236}">
                <a16:creationId xmlns:a16="http://schemas.microsoft.com/office/drawing/2014/main" xmlns="" id="{16F1540A-B8B9-49E2-B460-D37A2633C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416550" cy="10096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Data Displays</a:t>
            </a:r>
          </a:p>
        </p:txBody>
      </p:sp>
      <p:sp>
        <p:nvSpPr>
          <p:cNvPr id="39939" name="Text Box 2">
            <a:extLst>
              <a:ext uri="{FF2B5EF4-FFF2-40B4-BE49-F238E27FC236}">
                <a16:creationId xmlns:a16="http://schemas.microsoft.com/office/drawing/2014/main" xmlns="" id="{F4DB03C7-0453-415D-BA44-43C0919569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3" y="1219200"/>
            <a:ext cx="37258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98500" indent="-34290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Data pertaining to each condition monitored. </a:t>
            </a: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endParaRPr lang="en-U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Each spreadsheet shows: </a:t>
            </a:r>
          </a:p>
          <a:p>
            <a:pPr lvl="1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raw data, </a:t>
            </a:r>
          </a:p>
          <a:p>
            <a:pPr lvl="1" eaLnBrk="1" hangingPunct="1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data corrected according to the Calibration settings.</a:t>
            </a:r>
          </a:p>
          <a:p>
            <a:pPr lvl="1" eaLnBrk="1" hangingPunct="1">
              <a:spcBef>
                <a:spcPts val="6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en-U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en-US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Right-click to access graph options. </a:t>
            </a:r>
          </a:p>
          <a:p>
            <a:pPr lvl="1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Select the value you want in graph view.</a:t>
            </a:r>
          </a:p>
        </p:txBody>
      </p:sp>
      <p:grpSp>
        <p:nvGrpSpPr>
          <p:cNvPr id="64516" name="Group 6">
            <a:extLst>
              <a:ext uri="{FF2B5EF4-FFF2-40B4-BE49-F238E27FC236}">
                <a16:creationId xmlns:a16="http://schemas.microsoft.com/office/drawing/2014/main" xmlns="" id="{4F7E7159-6DEB-43BB-BBC9-3CCD34F3528E}"/>
              </a:ext>
            </a:extLst>
          </p:cNvPr>
          <p:cNvGrpSpPr>
            <a:grpSpLocks/>
          </p:cNvGrpSpPr>
          <p:nvPr/>
        </p:nvGrpSpPr>
        <p:grpSpPr bwMode="auto">
          <a:xfrm>
            <a:off x="4538663" y="2608263"/>
            <a:ext cx="4606925" cy="3711575"/>
            <a:chOff x="2857" y="975"/>
            <a:chExt cx="2902" cy="2339"/>
          </a:xfrm>
        </p:grpSpPr>
        <p:pic>
          <p:nvPicPr>
            <p:cNvPr id="64528" name="Picture 7">
              <a:extLst>
                <a:ext uri="{FF2B5EF4-FFF2-40B4-BE49-F238E27FC236}">
                  <a16:creationId xmlns:a16="http://schemas.microsoft.com/office/drawing/2014/main" xmlns="" id="{06F22BFC-EC35-4C8B-B8C5-09EFCFC677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" y="975"/>
              <a:ext cx="2902" cy="2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4529" name="Text Box 8">
              <a:extLst>
                <a:ext uri="{FF2B5EF4-FFF2-40B4-BE49-F238E27FC236}">
                  <a16:creationId xmlns:a16="http://schemas.microsoft.com/office/drawing/2014/main" xmlns="" id="{973EB052-6EC8-48AE-B392-D613C3E052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57" y="975"/>
              <a:ext cx="2902" cy="2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64517" name="Group 9">
            <a:extLst>
              <a:ext uri="{FF2B5EF4-FFF2-40B4-BE49-F238E27FC236}">
                <a16:creationId xmlns:a16="http://schemas.microsoft.com/office/drawing/2014/main" xmlns="" id="{D07FA2A7-3D05-4C96-9E87-ABAECBA65122}"/>
              </a:ext>
            </a:extLst>
          </p:cNvPr>
          <p:cNvGrpSpPr>
            <a:grpSpLocks/>
          </p:cNvGrpSpPr>
          <p:nvPr/>
        </p:nvGrpSpPr>
        <p:grpSpPr bwMode="auto">
          <a:xfrm>
            <a:off x="5657850" y="3187700"/>
            <a:ext cx="3165475" cy="2552700"/>
            <a:chOff x="3388" y="2015"/>
            <a:chExt cx="1994" cy="1608"/>
          </a:xfrm>
        </p:grpSpPr>
        <p:pic>
          <p:nvPicPr>
            <p:cNvPr id="64526" name="Picture 10">
              <a:extLst>
                <a:ext uri="{FF2B5EF4-FFF2-40B4-BE49-F238E27FC236}">
                  <a16:creationId xmlns:a16="http://schemas.microsoft.com/office/drawing/2014/main" xmlns="" id="{AB96857B-D2F6-4B3D-BCC8-3BB48A1FDF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" y="2015"/>
              <a:ext cx="1994" cy="1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4527" name="Text Box 11">
              <a:extLst>
                <a:ext uri="{FF2B5EF4-FFF2-40B4-BE49-F238E27FC236}">
                  <a16:creationId xmlns:a16="http://schemas.microsoft.com/office/drawing/2014/main" xmlns="" id="{DF540D91-2D4E-4792-93F5-5A32D335E5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8" y="2015"/>
              <a:ext cx="1994" cy="1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64518" name="Group 12">
            <a:extLst>
              <a:ext uri="{FF2B5EF4-FFF2-40B4-BE49-F238E27FC236}">
                <a16:creationId xmlns:a16="http://schemas.microsoft.com/office/drawing/2014/main" xmlns="" id="{3734C094-E93D-4B4F-99C5-5476D4B69FB3}"/>
              </a:ext>
            </a:extLst>
          </p:cNvPr>
          <p:cNvGrpSpPr>
            <a:grpSpLocks/>
          </p:cNvGrpSpPr>
          <p:nvPr/>
        </p:nvGrpSpPr>
        <p:grpSpPr bwMode="auto">
          <a:xfrm>
            <a:off x="5978525" y="3624263"/>
            <a:ext cx="3165475" cy="2595562"/>
            <a:chOff x="3765" y="2474"/>
            <a:chExt cx="1994" cy="1635"/>
          </a:xfrm>
        </p:grpSpPr>
        <p:pic>
          <p:nvPicPr>
            <p:cNvPr id="64524" name="Picture 13">
              <a:extLst>
                <a:ext uri="{FF2B5EF4-FFF2-40B4-BE49-F238E27FC236}">
                  <a16:creationId xmlns:a16="http://schemas.microsoft.com/office/drawing/2014/main" xmlns="" id="{E80E28BE-E73C-469E-A06C-6FDB0F2ED8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5" y="2474"/>
              <a:ext cx="1994" cy="1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4525" name="Text Box 14">
              <a:extLst>
                <a:ext uri="{FF2B5EF4-FFF2-40B4-BE49-F238E27FC236}">
                  <a16:creationId xmlns:a16="http://schemas.microsoft.com/office/drawing/2014/main" xmlns="" id="{E8492D5F-2C30-42E8-9B97-485A95BD62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5" y="2474"/>
              <a:ext cx="1994" cy="1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64519" name="Group 1">
            <a:extLst>
              <a:ext uri="{FF2B5EF4-FFF2-40B4-BE49-F238E27FC236}">
                <a16:creationId xmlns:a16="http://schemas.microsoft.com/office/drawing/2014/main" xmlns="" id="{4164A803-8CE2-414E-89A3-FDBF84C91369}"/>
              </a:ext>
            </a:extLst>
          </p:cNvPr>
          <p:cNvGrpSpPr>
            <a:grpSpLocks/>
          </p:cNvGrpSpPr>
          <p:nvPr/>
        </p:nvGrpSpPr>
        <p:grpSpPr bwMode="auto">
          <a:xfrm>
            <a:off x="4503738" y="1066800"/>
            <a:ext cx="4676775" cy="1531938"/>
            <a:chOff x="4465638" y="0"/>
            <a:chExt cx="4676775" cy="1531938"/>
          </a:xfrm>
        </p:grpSpPr>
        <p:grpSp>
          <p:nvGrpSpPr>
            <p:cNvPr id="64520" name="Group 3">
              <a:extLst>
                <a:ext uri="{FF2B5EF4-FFF2-40B4-BE49-F238E27FC236}">
                  <a16:creationId xmlns:a16="http://schemas.microsoft.com/office/drawing/2014/main" xmlns="" id="{91017D26-4E7E-4872-B698-6268808988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65638" y="0"/>
              <a:ext cx="4676775" cy="1531938"/>
              <a:chOff x="2813" y="0"/>
              <a:chExt cx="2946" cy="965"/>
            </a:xfrm>
          </p:grpSpPr>
          <p:pic>
            <p:nvPicPr>
              <p:cNvPr id="64522" name="Picture 4">
                <a:extLst>
                  <a:ext uri="{FF2B5EF4-FFF2-40B4-BE49-F238E27FC236}">
                    <a16:creationId xmlns:a16="http://schemas.microsoft.com/office/drawing/2014/main" xmlns="" id="{C6215D96-5B84-4072-9D9F-7EF5917046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13" y="0"/>
                <a:ext cx="2946" cy="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pic>
          <p:sp>
            <p:nvSpPr>
              <p:cNvPr id="64523" name="Text Box 5">
                <a:extLst>
                  <a:ext uri="{FF2B5EF4-FFF2-40B4-BE49-F238E27FC236}">
                    <a16:creationId xmlns:a16="http://schemas.microsoft.com/office/drawing/2014/main" xmlns="" id="{7337BBC4-B87B-4D9F-A3CF-4558891DE5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13" y="0"/>
                <a:ext cx="2946" cy="9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>
                  <a:lnSpc>
                    <a:spcPct val="66000"/>
                  </a:lnSpc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/>
              </a:p>
            </p:txBody>
          </p:sp>
        </p:grpSp>
        <p:sp>
          <p:nvSpPr>
            <p:cNvPr id="64521" name="Rectangle 15">
              <a:extLst>
                <a:ext uri="{FF2B5EF4-FFF2-40B4-BE49-F238E27FC236}">
                  <a16:creationId xmlns:a16="http://schemas.microsoft.com/office/drawing/2014/main" xmlns="" id="{628CCE64-9344-4738-A639-4DAECA5FCF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07238" y="433388"/>
              <a:ext cx="1420812" cy="215900"/>
            </a:xfrm>
            <a:prstGeom prst="rect">
              <a:avLst/>
            </a:prstGeom>
            <a:solidFill>
              <a:srgbClr val="FF0000">
                <a:alpha val="20000"/>
              </a:srgbClr>
            </a:solidFill>
            <a:ln w="9360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1">
            <a:extLst>
              <a:ext uri="{FF2B5EF4-FFF2-40B4-BE49-F238E27FC236}">
                <a16:creationId xmlns:a16="http://schemas.microsoft.com/office/drawing/2014/main" xmlns="" id="{55D53CB7-82EA-4508-9E0D-DEDE5951E5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44463"/>
            <a:ext cx="8466138" cy="6397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Validating Data in the Spreadsheets</a:t>
            </a:r>
          </a:p>
        </p:txBody>
      </p:sp>
      <p:sp>
        <p:nvSpPr>
          <p:cNvPr id="66563" name="Text Box 2">
            <a:extLst>
              <a:ext uri="{FF2B5EF4-FFF2-40B4-BE49-F238E27FC236}">
                <a16:creationId xmlns:a16="http://schemas.microsoft.com/office/drawing/2014/main" xmlns="" id="{3ECC5416-2171-4AF7-8E71-6A68BEFF8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" y="1066800"/>
            <a:ext cx="434022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en-US" sz="1600" b="1" dirty="0">
                <a:solidFill>
                  <a:srgbClr val="0000FF"/>
                </a:solidFill>
                <a:latin typeface="Arial" panose="020B0604020202020204" pitchFamily="34" charset="0"/>
              </a:rPr>
              <a:t>To invalidate values:</a:t>
            </a:r>
          </a:p>
          <a:p>
            <a:pPr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Remove the checks in front of each record.</a:t>
            </a:r>
          </a:p>
          <a:p>
            <a:pPr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Make a multiple selection (SHIFT key) then pressing the DEL key on the keyboard.</a:t>
            </a: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en-GB" altLang="en-US" sz="16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en-US" sz="1600" b="1" dirty="0">
                <a:solidFill>
                  <a:srgbClr val="0000FF"/>
                </a:solidFill>
                <a:latin typeface="Arial" panose="020B0604020202020204" pitchFamily="34" charset="0"/>
              </a:rPr>
              <a:t>In order to cancel the invalidation of a value: </a:t>
            </a:r>
          </a:p>
          <a:p>
            <a:pPr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Click on the ticks in front of the invalidated recordings.</a:t>
            </a:r>
          </a:p>
          <a:p>
            <a:pPr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Make a multiple selection (CTRL key) of the invalidated recordings then press the DEL key on the keyboard.</a:t>
            </a: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endParaRPr lang="en-GB" altLang="en-US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en-US" sz="1600" b="1" dirty="0">
                <a:solidFill>
                  <a:srgbClr val="0000FF"/>
                </a:solidFill>
                <a:latin typeface="Arial" panose="020B0604020202020204" pitchFamily="34" charset="0"/>
              </a:rPr>
              <a:t>To validate all the lines (whether or not the values are ticked): </a:t>
            </a:r>
          </a:p>
          <a:p>
            <a:pPr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Make a multiple selection. </a:t>
            </a:r>
          </a:p>
          <a:p>
            <a:pPr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Press the ESC key.</a:t>
            </a:r>
          </a:p>
        </p:txBody>
      </p:sp>
      <p:grpSp>
        <p:nvGrpSpPr>
          <p:cNvPr id="66564" name="Group 3">
            <a:extLst>
              <a:ext uri="{FF2B5EF4-FFF2-40B4-BE49-F238E27FC236}">
                <a16:creationId xmlns:a16="http://schemas.microsoft.com/office/drawing/2014/main" xmlns="" id="{517970B9-9577-469B-9A15-64A4E62E46AD}"/>
              </a:ext>
            </a:extLst>
          </p:cNvPr>
          <p:cNvGrpSpPr>
            <a:grpSpLocks/>
          </p:cNvGrpSpPr>
          <p:nvPr/>
        </p:nvGrpSpPr>
        <p:grpSpPr bwMode="auto">
          <a:xfrm>
            <a:off x="4713288" y="1195388"/>
            <a:ext cx="4330700" cy="1419225"/>
            <a:chOff x="2953" y="563"/>
            <a:chExt cx="2728" cy="894"/>
          </a:xfrm>
        </p:grpSpPr>
        <p:pic>
          <p:nvPicPr>
            <p:cNvPr id="66568" name="Picture 4">
              <a:extLst>
                <a:ext uri="{FF2B5EF4-FFF2-40B4-BE49-F238E27FC236}">
                  <a16:creationId xmlns:a16="http://schemas.microsoft.com/office/drawing/2014/main" xmlns="" id="{0BB1A878-7795-4670-99BA-639D2EA61B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3" y="563"/>
              <a:ext cx="2728" cy="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6569" name="Text Box 5">
              <a:extLst>
                <a:ext uri="{FF2B5EF4-FFF2-40B4-BE49-F238E27FC236}">
                  <a16:creationId xmlns:a16="http://schemas.microsoft.com/office/drawing/2014/main" xmlns="" id="{6A8CBAC3-3427-4872-B6F3-D21324C8AF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3" y="563"/>
              <a:ext cx="2728" cy="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66565" name="Rectangle 6">
            <a:extLst>
              <a:ext uri="{FF2B5EF4-FFF2-40B4-BE49-F238E27FC236}">
                <a16:creationId xmlns:a16="http://schemas.microsoft.com/office/drawing/2014/main" xmlns="" id="{506CEDCA-2C00-4B06-A073-E5A381B93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0738" y="1579563"/>
            <a:ext cx="1439862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66566" name="Picture 7">
            <a:extLst>
              <a:ext uri="{FF2B5EF4-FFF2-40B4-BE49-F238E27FC236}">
                <a16:creationId xmlns:a16="http://schemas.microsoft.com/office/drawing/2014/main" xmlns="" id="{B91CB9BD-D965-4B5F-ABFA-1A2193754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050" y="2619375"/>
            <a:ext cx="4148138" cy="334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170D5EF-D411-43A1-891E-C0AFC21E2AC8}"/>
              </a:ext>
            </a:extLst>
          </p:cNvPr>
          <p:cNvSpPr txBox="1"/>
          <p:nvPr/>
        </p:nvSpPr>
        <p:spPr>
          <a:xfrm>
            <a:off x="0" y="6172200"/>
            <a:ext cx="7010400" cy="70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Microsoft YaHei" charset="-122"/>
              </a:rPr>
              <a:t>Note: If the data graph is open, you must update it for your spreadsheet edits.  Right-click and select  Refresh Graph.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1">
            <a:extLst>
              <a:ext uri="{FF2B5EF4-FFF2-40B4-BE49-F238E27FC236}">
                <a16:creationId xmlns:a16="http://schemas.microsoft.com/office/drawing/2014/main" xmlns="" id="{5565C278-81DF-4847-9A3B-B2543022C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7950"/>
            <a:ext cx="541655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Validating</a:t>
            </a:r>
            <a:r>
              <a:rPr lang="en-US" sz="2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Data</a:t>
            </a:r>
            <a:r>
              <a:rPr lang="en-US" sz="2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in</a:t>
            </a:r>
            <a:r>
              <a:rPr lang="en-US" sz="2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the</a:t>
            </a:r>
            <a:r>
              <a:rPr lang="en-US" sz="2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Graphs</a:t>
            </a:r>
          </a:p>
        </p:txBody>
      </p:sp>
      <p:sp>
        <p:nvSpPr>
          <p:cNvPr id="51203" name="Text Box 2">
            <a:extLst>
              <a:ext uri="{FF2B5EF4-FFF2-40B4-BE49-F238E27FC236}">
                <a16:creationId xmlns:a16="http://schemas.microsoft.com/office/drawing/2014/main" xmlns="" id="{3EBC89B6-AE6B-4F66-B283-8109DD4F1F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90600"/>
            <a:ext cx="4533900" cy="3657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2900" indent="-341313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Right-click spreadsheet to access graph options. </a:t>
            </a:r>
          </a:p>
          <a:p>
            <a:pPr marL="342900" indent="-341313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To graphically select data</a:t>
            </a:r>
            <a:r>
              <a:rPr lang="en-GB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:</a:t>
            </a:r>
            <a:r>
              <a:rPr lang="en-GB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Press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CTRL key and click-and-drag a box with the cursor.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data selected appears marked in yellow:</a:t>
            </a:r>
          </a:p>
          <a:p>
            <a:pPr marL="342900" lvl="1" indent="-341313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To cancel the selection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, press the ESC key.</a:t>
            </a:r>
          </a:p>
          <a:p>
            <a:pPr marL="342900" indent="-341313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To invalidate selected data press the DEL button on the keyboard.</a:t>
            </a:r>
          </a:p>
          <a:p>
            <a:pPr marL="342900" indent="-341313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/>
            </a:pPr>
            <a:r>
              <a:rPr lang="en-GB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To cancel the invalidation 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of values assigned graphically, select the values in the spreadsheet and press DEL again.</a:t>
            </a:r>
          </a:p>
        </p:txBody>
      </p:sp>
      <p:grpSp>
        <p:nvGrpSpPr>
          <p:cNvPr id="68612" name="Group 3">
            <a:extLst>
              <a:ext uri="{FF2B5EF4-FFF2-40B4-BE49-F238E27FC236}">
                <a16:creationId xmlns:a16="http://schemas.microsoft.com/office/drawing/2014/main" xmlns="" id="{188E163F-6174-4EE5-9FF2-FC652973A473}"/>
              </a:ext>
            </a:extLst>
          </p:cNvPr>
          <p:cNvGrpSpPr>
            <a:grpSpLocks/>
          </p:cNvGrpSpPr>
          <p:nvPr/>
        </p:nvGrpSpPr>
        <p:grpSpPr bwMode="auto">
          <a:xfrm>
            <a:off x="4945063" y="1038225"/>
            <a:ext cx="4037012" cy="1322388"/>
            <a:chOff x="3025" y="467"/>
            <a:chExt cx="2543" cy="833"/>
          </a:xfrm>
        </p:grpSpPr>
        <p:pic>
          <p:nvPicPr>
            <p:cNvPr id="68634" name="Picture 4">
              <a:extLst>
                <a:ext uri="{FF2B5EF4-FFF2-40B4-BE49-F238E27FC236}">
                  <a16:creationId xmlns:a16="http://schemas.microsoft.com/office/drawing/2014/main" xmlns="" id="{170723AB-A305-4798-8652-15E7A7E5B0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5" y="467"/>
              <a:ext cx="2543" cy="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8635" name="Text Box 5">
              <a:extLst>
                <a:ext uri="{FF2B5EF4-FFF2-40B4-BE49-F238E27FC236}">
                  <a16:creationId xmlns:a16="http://schemas.microsoft.com/office/drawing/2014/main" xmlns="" id="{82A0ED1D-ADF7-4D3E-864A-306802D694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5" y="467"/>
              <a:ext cx="2543" cy="8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aphicFrame>
        <p:nvGraphicFramePr>
          <p:cNvPr id="52230" name="Group 6">
            <a:extLst>
              <a:ext uri="{FF2B5EF4-FFF2-40B4-BE49-F238E27FC236}">
                <a16:creationId xmlns:a16="http://schemas.microsoft.com/office/drawing/2014/main" xmlns="" id="{17581A50-9899-47D1-A029-1480A64362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800733"/>
              </p:ext>
            </p:extLst>
          </p:nvPr>
        </p:nvGraphicFramePr>
        <p:xfrm>
          <a:off x="114300" y="4775200"/>
          <a:ext cx="4073525" cy="1625629"/>
        </p:xfrm>
        <a:graphic>
          <a:graphicData uri="http://schemas.openxmlformats.org/drawingml/2006/table">
            <a:tbl>
              <a:tblPr/>
              <a:tblGrid>
                <a:gridCol w="1549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241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80050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View Adjustment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Cursor Action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6584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window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Click and drag a box from its top left to its bottom right corner.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6584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Extents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Click and drag a box from bottom right to upper left.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2382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In/Out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Use your mouse wheel.	</a:t>
                      </a:r>
                    </a:p>
                  </a:txBody>
                  <a:tcPr marL="90000" marR="90000" marT="46758" marB="46758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8630" name="Rectangle 37">
            <a:extLst>
              <a:ext uri="{FF2B5EF4-FFF2-40B4-BE49-F238E27FC236}">
                <a16:creationId xmlns:a16="http://schemas.microsoft.com/office/drawing/2014/main" xmlns="" id="{B92A2284-113E-4760-812F-0D075D0DDA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0425" y="1652588"/>
            <a:ext cx="12493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68631" name="Picture 38">
            <a:extLst>
              <a:ext uri="{FF2B5EF4-FFF2-40B4-BE49-F238E27FC236}">
                <a16:creationId xmlns:a16="http://schemas.microsoft.com/office/drawing/2014/main" xmlns="" id="{99740FD9-FC85-4547-994A-B630EE6A26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6175" y="3694113"/>
            <a:ext cx="4302125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8632" name="Picture 39">
            <a:extLst>
              <a:ext uri="{FF2B5EF4-FFF2-40B4-BE49-F238E27FC236}">
                <a16:creationId xmlns:a16="http://schemas.microsoft.com/office/drawing/2014/main" xmlns="" id="{5CC4EEEC-3FD2-4317-ACD8-4050F0247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386013"/>
            <a:ext cx="3341688" cy="165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8633" name="Line 40">
            <a:extLst>
              <a:ext uri="{FF2B5EF4-FFF2-40B4-BE49-F238E27FC236}">
                <a16:creationId xmlns:a16="http://schemas.microsoft.com/office/drawing/2014/main" xmlns="" id="{9DB9E67E-1806-446F-8589-E435F7BBE0FC}"/>
              </a:ext>
            </a:extLst>
          </p:cNvPr>
          <p:cNvSpPr>
            <a:spLocks noChangeShapeType="1"/>
          </p:cNvSpPr>
          <p:nvPr/>
        </p:nvSpPr>
        <p:spPr bwMode="auto">
          <a:xfrm>
            <a:off x="6604000" y="3192463"/>
            <a:ext cx="1588" cy="1382712"/>
          </a:xfrm>
          <a:prstGeom prst="line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>
            <a:extLst>
              <a:ext uri="{FF2B5EF4-FFF2-40B4-BE49-F238E27FC236}">
                <a16:creationId xmlns:a16="http://schemas.microsoft.com/office/drawing/2014/main" xmlns="" id="{F5A9D21D-47B0-4401-A1A4-EC163309E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75375"/>
            <a:ext cx="7162800" cy="7016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GB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Right click on the spreadsheet, you can access a graphic representation of the values:</a:t>
            </a:r>
          </a:p>
        </p:txBody>
      </p:sp>
      <p:grpSp>
        <p:nvGrpSpPr>
          <p:cNvPr id="70659" name="Group 2">
            <a:extLst>
              <a:ext uri="{FF2B5EF4-FFF2-40B4-BE49-F238E27FC236}">
                <a16:creationId xmlns:a16="http://schemas.microsoft.com/office/drawing/2014/main" xmlns="" id="{96082E0C-9B2F-4203-966F-CFAC6B5AD3C7}"/>
              </a:ext>
            </a:extLst>
          </p:cNvPr>
          <p:cNvGrpSpPr>
            <a:grpSpLocks/>
          </p:cNvGrpSpPr>
          <p:nvPr/>
        </p:nvGrpSpPr>
        <p:grpSpPr bwMode="auto">
          <a:xfrm>
            <a:off x="4111625" y="1328738"/>
            <a:ext cx="4676775" cy="1531937"/>
            <a:chOff x="2735" y="684"/>
            <a:chExt cx="2946" cy="965"/>
          </a:xfrm>
        </p:grpSpPr>
        <p:pic>
          <p:nvPicPr>
            <p:cNvPr id="70672" name="Picture 3">
              <a:extLst>
                <a:ext uri="{FF2B5EF4-FFF2-40B4-BE49-F238E27FC236}">
                  <a16:creationId xmlns:a16="http://schemas.microsoft.com/office/drawing/2014/main" xmlns="" id="{69D42423-3D83-4B00-AFB8-75ACE040C8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5" y="684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73" name="Text Box 4">
              <a:extLst>
                <a:ext uri="{FF2B5EF4-FFF2-40B4-BE49-F238E27FC236}">
                  <a16:creationId xmlns:a16="http://schemas.microsoft.com/office/drawing/2014/main" xmlns="" id="{E99891AB-8905-4C38-A52F-81EA1C0A66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5" y="684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70660" name="Group 5">
            <a:extLst>
              <a:ext uri="{FF2B5EF4-FFF2-40B4-BE49-F238E27FC236}">
                <a16:creationId xmlns:a16="http://schemas.microsoft.com/office/drawing/2014/main" xmlns="" id="{C6892ABA-3FD0-46E5-AB33-AD954EBDA164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1100138"/>
            <a:ext cx="3262313" cy="2379662"/>
            <a:chOff x="219" y="491"/>
            <a:chExt cx="2055" cy="1499"/>
          </a:xfrm>
        </p:grpSpPr>
        <p:pic>
          <p:nvPicPr>
            <p:cNvPr id="70670" name="Picture 6">
              <a:extLst>
                <a:ext uri="{FF2B5EF4-FFF2-40B4-BE49-F238E27FC236}">
                  <a16:creationId xmlns:a16="http://schemas.microsoft.com/office/drawing/2014/main" xmlns="" id="{554D2188-7238-41A3-B25F-7ABAC5090B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" y="491"/>
              <a:ext cx="2055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71" name="Text Box 7">
              <a:extLst>
                <a:ext uri="{FF2B5EF4-FFF2-40B4-BE49-F238E27FC236}">
                  <a16:creationId xmlns:a16="http://schemas.microsoft.com/office/drawing/2014/main" xmlns="" id="{71498E50-8087-4EBA-81D8-884F7AE583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" y="491"/>
              <a:ext cx="2055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70661" name="Group 8">
            <a:extLst>
              <a:ext uri="{FF2B5EF4-FFF2-40B4-BE49-F238E27FC236}">
                <a16:creationId xmlns:a16="http://schemas.microsoft.com/office/drawing/2014/main" xmlns="" id="{9CFBCEAF-5BBE-4480-8E14-1BE3FA16217A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3275013"/>
            <a:ext cx="3695700" cy="2754312"/>
            <a:chOff x="122" y="2063"/>
            <a:chExt cx="2328" cy="1735"/>
          </a:xfrm>
        </p:grpSpPr>
        <p:pic>
          <p:nvPicPr>
            <p:cNvPr id="70668" name="Picture 9">
              <a:extLst>
                <a:ext uri="{FF2B5EF4-FFF2-40B4-BE49-F238E27FC236}">
                  <a16:creationId xmlns:a16="http://schemas.microsoft.com/office/drawing/2014/main" xmlns="" id="{AD3A598F-F617-4A97-8DED-BF2D8FCD7F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" y="2063"/>
              <a:ext cx="2328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69" name="Text Box 10">
              <a:extLst>
                <a:ext uri="{FF2B5EF4-FFF2-40B4-BE49-F238E27FC236}">
                  <a16:creationId xmlns:a16="http://schemas.microsoft.com/office/drawing/2014/main" xmlns="" id="{033357A8-88CF-45AF-BCBB-03E6F8FDB5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" y="2063"/>
              <a:ext cx="2328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70662" name="Group 11">
            <a:extLst>
              <a:ext uri="{FF2B5EF4-FFF2-40B4-BE49-F238E27FC236}">
                <a16:creationId xmlns:a16="http://schemas.microsoft.com/office/drawing/2014/main" xmlns="" id="{61FDDC97-6C30-4D4E-9489-449A80F7676B}"/>
              </a:ext>
            </a:extLst>
          </p:cNvPr>
          <p:cNvGrpSpPr>
            <a:grpSpLocks/>
          </p:cNvGrpSpPr>
          <p:nvPr/>
        </p:nvGrpSpPr>
        <p:grpSpPr bwMode="auto">
          <a:xfrm>
            <a:off x="4111625" y="3313113"/>
            <a:ext cx="3640138" cy="2713037"/>
            <a:chOff x="2590" y="2087"/>
            <a:chExt cx="2293" cy="1709"/>
          </a:xfrm>
        </p:grpSpPr>
        <p:pic>
          <p:nvPicPr>
            <p:cNvPr id="70666" name="Picture 12">
              <a:extLst>
                <a:ext uri="{FF2B5EF4-FFF2-40B4-BE49-F238E27FC236}">
                  <a16:creationId xmlns:a16="http://schemas.microsoft.com/office/drawing/2014/main" xmlns="" id="{725225B1-3199-43E4-92DF-FD1A447618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" y="2087"/>
              <a:ext cx="2293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0667" name="Text Box 13">
              <a:extLst>
                <a:ext uri="{FF2B5EF4-FFF2-40B4-BE49-F238E27FC236}">
                  <a16:creationId xmlns:a16="http://schemas.microsoft.com/office/drawing/2014/main" xmlns="" id="{324D0E8D-18E5-4C3F-864F-B5B0038237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0" y="2087"/>
              <a:ext cx="2293" cy="17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70663" name="Rectangle 14">
            <a:extLst>
              <a:ext uri="{FF2B5EF4-FFF2-40B4-BE49-F238E27FC236}">
                <a16:creationId xmlns:a16="http://schemas.microsoft.com/office/drawing/2014/main" xmlns="" id="{CDF88BBD-ADAE-4931-A784-2CEC2D7EEC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3250" y="1816100"/>
            <a:ext cx="14398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70664" name="Text Box 15">
            <a:extLst>
              <a:ext uri="{FF2B5EF4-FFF2-40B4-BE49-F238E27FC236}">
                <a16:creationId xmlns:a16="http://schemas.microsoft.com/office/drawing/2014/main" xmlns="" id="{9C69483B-A003-45C8-BAC3-E3207B2BF9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3644900"/>
            <a:ext cx="374332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53264" name="Text Box 16">
            <a:extLst>
              <a:ext uri="{FF2B5EF4-FFF2-40B4-BE49-F238E27FC236}">
                <a16:creationId xmlns:a16="http://schemas.microsoft.com/office/drawing/2014/main" xmlns="" id="{E00474B4-E629-46FB-AE8B-48F6E351E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416550" cy="950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10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Graphs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 Box 1">
            <a:extLst>
              <a:ext uri="{FF2B5EF4-FFF2-40B4-BE49-F238E27FC236}">
                <a16:creationId xmlns:a16="http://schemas.microsoft.com/office/drawing/2014/main" xmlns="" id="{F07327D1-66F7-4844-B418-EE18D29F2E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49" y="165007"/>
            <a:ext cx="3241675" cy="625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Filtering Data</a:t>
            </a:r>
          </a:p>
        </p:txBody>
      </p:sp>
      <p:sp>
        <p:nvSpPr>
          <p:cNvPr id="44035" name="Text Box 2">
            <a:extLst>
              <a:ext uri="{FF2B5EF4-FFF2-40B4-BE49-F238E27FC236}">
                <a16:creationId xmlns:a16="http://schemas.microsoft.com/office/drawing/2014/main" xmlns="" id="{2CBD4696-977F-4805-86AD-DFA0F2EB1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1585913"/>
            <a:ext cx="3730625" cy="466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This dialog box is used to apply filters to all the following data: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Pressure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Temperature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Salinity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Heading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Roll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Pitch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Scale, filter on the recording counter.</a:t>
            </a:r>
          </a:p>
          <a:p>
            <a:pPr lvl="1" eaLnBrk="1" hangingPunct="1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GB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The filter for each type of value is set by changing tab.</a:t>
            </a:r>
          </a:p>
        </p:txBody>
      </p:sp>
      <p:grpSp>
        <p:nvGrpSpPr>
          <p:cNvPr id="72708" name="Group 3">
            <a:extLst>
              <a:ext uri="{FF2B5EF4-FFF2-40B4-BE49-F238E27FC236}">
                <a16:creationId xmlns:a16="http://schemas.microsoft.com/office/drawing/2014/main" xmlns="" id="{FDDE6D45-016E-4078-B721-CEC58DD7F023}"/>
              </a:ext>
            </a:extLst>
          </p:cNvPr>
          <p:cNvGrpSpPr>
            <a:grpSpLocks/>
          </p:cNvGrpSpPr>
          <p:nvPr/>
        </p:nvGrpSpPr>
        <p:grpSpPr bwMode="auto">
          <a:xfrm>
            <a:off x="4111625" y="1662113"/>
            <a:ext cx="4032250" cy="2239962"/>
            <a:chOff x="2590" y="1047"/>
            <a:chExt cx="2540" cy="1411"/>
          </a:xfrm>
        </p:grpSpPr>
        <p:pic>
          <p:nvPicPr>
            <p:cNvPr id="72718" name="Picture 4">
              <a:extLst>
                <a:ext uri="{FF2B5EF4-FFF2-40B4-BE49-F238E27FC236}">
                  <a16:creationId xmlns:a16="http://schemas.microsoft.com/office/drawing/2014/main" xmlns="" id="{1FE93C38-9CE1-41E7-A05E-51376EB5F2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" y="1047"/>
              <a:ext cx="2540" cy="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2719" name="Text Box 5">
              <a:extLst>
                <a:ext uri="{FF2B5EF4-FFF2-40B4-BE49-F238E27FC236}">
                  <a16:creationId xmlns:a16="http://schemas.microsoft.com/office/drawing/2014/main" xmlns="" id="{F74E1347-A16A-442D-BA2B-6B1F604A72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0" y="1047"/>
              <a:ext cx="2540" cy="14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72709" name="Group 6">
            <a:extLst>
              <a:ext uri="{FF2B5EF4-FFF2-40B4-BE49-F238E27FC236}">
                <a16:creationId xmlns:a16="http://schemas.microsoft.com/office/drawing/2014/main" xmlns="" id="{CE3C952B-CB54-4138-B577-45B4C029FD4A}"/>
              </a:ext>
            </a:extLst>
          </p:cNvPr>
          <p:cNvGrpSpPr>
            <a:grpSpLocks/>
          </p:cNvGrpSpPr>
          <p:nvPr/>
        </p:nvGrpSpPr>
        <p:grpSpPr bwMode="auto">
          <a:xfrm>
            <a:off x="4038600" y="3200400"/>
            <a:ext cx="2805113" cy="3454400"/>
            <a:chOff x="3992" y="1870"/>
            <a:chExt cx="1767" cy="2176"/>
          </a:xfrm>
        </p:grpSpPr>
        <p:pic>
          <p:nvPicPr>
            <p:cNvPr id="72716" name="Picture 7">
              <a:extLst>
                <a:ext uri="{FF2B5EF4-FFF2-40B4-BE49-F238E27FC236}">
                  <a16:creationId xmlns:a16="http://schemas.microsoft.com/office/drawing/2014/main" xmlns="" id="{C5E98F6B-3545-4579-A554-AF9F744713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2" y="1870"/>
              <a:ext cx="1767" cy="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2717" name="Text Box 8">
              <a:extLst>
                <a:ext uri="{FF2B5EF4-FFF2-40B4-BE49-F238E27FC236}">
                  <a16:creationId xmlns:a16="http://schemas.microsoft.com/office/drawing/2014/main" xmlns="" id="{3A59BE59-C49E-417A-9DC9-2674D8540C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92" y="1870"/>
              <a:ext cx="1767" cy="2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72710" name="Group 9">
            <a:extLst>
              <a:ext uri="{FF2B5EF4-FFF2-40B4-BE49-F238E27FC236}">
                <a16:creationId xmlns:a16="http://schemas.microsoft.com/office/drawing/2014/main" xmlns="" id="{AFCA1864-B019-4271-887C-5B4647845E7B}"/>
              </a:ext>
            </a:extLst>
          </p:cNvPr>
          <p:cNvGrpSpPr>
            <a:grpSpLocks/>
          </p:cNvGrpSpPr>
          <p:nvPr/>
        </p:nvGrpSpPr>
        <p:grpSpPr bwMode="auto">
          <a:xfrm>
            <a:off x="4279900" y="4429125"/>
            <a:ext cx="4676775" cy="1531938"/>
            <a:chOff x="2711" y="0"/>
            <a:chExt cx="2946" cy="965"/>
          </a:xfrm>
        </p:grpSpPr>
        <p:pic>
          <p:nvPicPr>
            <p:cNvPr id="72714" name="Picture 10">
              <a:extLst>
                <a:ext uri="{FF2B5EF4-FFF2-40B4-BE49-F238E27FC236}">
                  <a16:creationId xmlns:a16="http://schemas.microsoft.com/office/drawing/2014/main" xmlns="" id="{71738F5A-5A1B-414C-8E43-6134BE0B3B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11" y="0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2715" name="Text Box 11">
              <a:extLst>
                <a:ext uri="{FF2B5EF4-FFF2-40B4-BE49-F238E27FC236}">
                  <a16:creationId xmlns:a16="http://schemas.microsoft.com/office/drawing/2014/main" xmlns="" id="{03A2A8CF-479F-4CAC-B9EE-65B7DF5214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1" y="0"/>
              <a:ext cx="294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72711" name="Rectangle 12">
            <a:extLst>
              <a:ext uri="{FF2B5EF4-FFF2-40B4-BE49-F238E27FC236}">
                <a16:creationId xmlns:a16="http://schemas.microsoft.com/office/drawing/2014/main" xmlns="" id="{1FC8B92F-0677-4170-B7B7-9B76D646DD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9438" y="5481638"/>
            <a:ext cx="1412875" cy="2349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72712" name="Line 13">
            <a:extLst>
              <a:ext uri="{FF2B5EF4-FFF2-40B4-BE49-F238E27FC236}">
                <a16:creationId xmlns:a16="http://schemas.microsoft.com/office/drawing/2014/main" xmlns="" id="{90AEE060-B27F-45C0-A1F5-7BD034628BE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43600" y="2776538"/>
            <a:ext cx="241300" cy="500062"/>
          </a:xfrm>
          <a:prstGeom prst="line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713" name="Rectangle 14">
            <a:extLst>
              <a:ext uri="{FF2B5EF4-FFF2-40B4-BE49-F238E27FC236}">
                <a16:creationId xmlns:a16="http://schemas.microsoft.com/office/drawing/2014/main" xmlns="" id="{27321B00-C240-40A0-8C97-017F7E5E22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2546350"/>
            <a:ext cx="1150937" cy="230188"/>
          </a:xfrm>
          <a:prstGeom prst="rect">
            <a:avLst/>
          </a:prstGeom>
          <a:solidFill>
            <a:srgbClr val="FF0000">
              <a:alpha val="20000"/>
            </a:srgbClr>
          </a:solidFill>
          <a:ln w="2844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8">
            <a:extLst>
              <a:ext uri="{FF2B5EF4-FFF2-40B4-BE49-F238E27FC236}">
                <a16:creationId xmlns:a16="http://schemas.microsoft.com/office/drawing/2014/main" xmlns="" id="{2DDDBBAE-A786-4EA3-913A-EC3079F4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76400"/>
            <a:ext cx="303847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Text Box 6">
            <a:extLst>
              <a:ext uri="{FF2B5EF4-FFF2-40B4-BE49-F238E27FC236}">
                <a16:creationId xmlns:a16="http://schemas.microsoft.com/office/drawing/2014/main" xmlns="" id="{3958B16B-9708-43A2-A13A-90C407AB5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066800"/>
            <a:ext cx="6172200" cy="5791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13" indent="-341313" eaLnBrk="1" hangingPunct="1">
              <a:lnSpc>
                <a:spcPct val="80000"/>
              </a:lnSpc>
              <a:spcBef>
                <a:spcPts val="600"/>
              </a:spcBef>
              <a:buClr>
                <a:srgbClr val="FFFFFF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Reads the raw data coming from </a:t>
            </a:r>
            <a:r>
              <a:rPr lang="en-GB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Sontek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Nortek and RDI equipment.</a:t>
            </a:r>
          </a:p>
          <a:p>
            <a:pPr marL="341313" indent="-341313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741363" lvl="1" indent="-284163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Sontek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1141413" lvl="2" indent="-284163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*.</a:t>
            </a:r>
            <a:r>
              <a:rPr lang="en-GB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adp</a:t>
            </a:r>
            <a:r>
              <a:rPr lang="en-GB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format</a:t>
            </a:r>
          </a:p>
          <a:p>
            <a:pPr marL="741363" lvl="1" indent="-284163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Nortek NDP</a:t>
            </a:r>
          </a:p>
          <a:p>
            <a:pPr lvl="2" eaLnBrk="1" hangingPunct="1">
              <a:lnSpc>
                <a:spcPct val="80000"/>
              </a:lnSpc>
              <a:spcBef>
                <a:spcPts val="45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*.</a:t>
            </a:r>
            <a:r>
              <a:rPr lang="en-GB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adp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format</a:t>
            </a:r>
          </a:p>
          <a:p>
            <a:pPr marL="741363" lvl="1" indent="-284163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Nortek </a:t>
            </a:r>
            <a:r>
              <a:rPr lang="en-GB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Aquapro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2" eaLnBrk="1" hangingPunct="1">
              <a:lnSpc>
                <a:spcPct val="80000"/>
              </a:lnSpc>
              <a:spcBef>
                <a:spcPts val="45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*.</a:t>
            </a:r>
            <a:r>
              <a:rPr lang="en-GB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prf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format </a:t>
            </a:r>
          </a:p>
          <a:p>
            <a:pPr marL="741363" lvl="1" indent="-284163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Nortek </a:t>
            </a:r>
            <a:r>
              <a:rPr lang="en-GB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Aquadopp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en-GB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(single point current meter)</a:t>
            </a:r>
            <a:endParaRPr lang="en-GB" sz="20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2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*.</a:t>
            </a:r>
            <a:r>
              <a:rPr lang="en-GB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aqd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format</a:t>
            </a:r>
          </a:p>
          <a:p>
            <a:pPr marL="741363" lvl="1" indent="-284163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Nortek </a:t>
            </a:r>
            <a:r>
              <a:rPr lang="en-GB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Awac</a:t>
            </a:r>
            <a:endParaRPr lang="en-GB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2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*.</a:t>
            </a:r>
            <a:r>
              <a:rPr lang="en-GB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wpr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format</a:t>
            </a:r>
          </a:p>
          <a:p>
            <a:pPr marL="741363" lvl="1" indent="-284163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Nortek continental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lvl="2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*.</a:t>
            </a:r>
            <a:r>
              <a:rPr lang="en-GB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cpr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format</a:t>
            </a:r>
          </a:p>
          <a:p>
            <a:pPr marL="741363" lvl="1" indent="-284163" eaLnBrk="1" hangingPunct="1">
              <a:lnSpc>
                <a:spcPct val="80000"/>
              </a:lnSpc>
              <a:spcBef>
                <a:spcPts val="60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Teledyne-RDI</a:t>
            </a:r>
          </a:p>
          <a:p>
            <a:pPr lvl="2" eaLnBrk="1" hangingPunct="1">
              <a:lnSpc>
                <a:spcPct val="80000"/>
              </a:lnSpc>
              <a:spcBef>
                <a:spcPts val="450"/>
              </a:spcBef>
              <a:buClr>
                <a:srgbClr val="0000CC"/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*.000 format </a:t>
            </a:r>
          </a:p>
          <a:p>
            <a:pPr lvl="2" eaLnBrk="1" hangingPunct="1">
              <a:lnSpc>
                <a:spcPct val="80000"/>
              </a:lnSpc>
              <a:spcBef>
                <a:spcPts val="450"/>
              </a:spcBef>
              <a:buClr>
                <a:srgbClr val="FFFFFF"/>
              </a:buClr>
              <a:buSzPct val="100000"/>
              <a:buFont typeface="Arial" charset="0"/>
              <a:buNone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GB" sz="18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sp>
        <p:nvSpPr>
          <p:cNvPr id="28673" name="Text Box 1">
            <a:extLst>
              <a:ext uri="{FF2B5EF4-FFF2-40B4-BE49-F238E27FC236}">
                <a16:creationId xmlns:a16="http://schemas.microsoft.com/office/drawing/2014/main" xmlns="" id="{C0298798-5474-4C3C-BCDF-3D0C4F6B5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52400"/>
            <a:ext cx="222885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Input Data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1">
            <a:extLst>
              <a:ext uri="{FF2B5EF4-FFF2-40B4-BE49-F238E27FC236}">
                <a16:creationId xmlns:a16="http://schemas.microsoft.com/office/drawing/2014/main" xmlns="" id="{ACA30E6D-4801-4357-B7D5-3450FED9FA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Processing and Display of Current Data</a:t>
            </a:r>
          </a:p>
        </p:txBody>
      </p:sp>
      <p:grpSp>
        <p:nvGrpSpPr>
          <p:cNvPr id="74755" name="Group 2">
            <a:extLst>
              <a:ext uri="{FF2B5EF4-FFF2-40B4-BE49-F238E27FC236}">
                <a16:creationId xmlns:a16="http://schemas.microsoft.com/office/drawing/2014/main" xmlns="" id="{57887543-393F-41CB-838D-2ECEDA71B010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600200"/>
            <a:ext cx="8686800" cy="4038600"/>
            <a:chOff x="558" y="781"/>
            <a:chExt cx="4688" cy="1838"/>
          </a:xfrm>
        </p:grpSpPr>
        <p:pic>
          <p:nvPicPr>
            <p:cNvPr id="74756" name="Picture 3">
              <a:extLst>
                <a:ext uri="{FF2B5EF4-FFF2-40B4-BE49-F238E27FC236}">
                  <a16:creationId xmlns:a16="http://schemas.microsoft.com/office/drawing/2014/main" xmlns="" id="{47FD1F75-58E3-4E70-ACB7-6BE1D72684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" y="781"/>
              <a:ext cx="4688" cy="1838"/>
            </a:xfrm>
            <a:prstGeom prst="rect">
              <a:avLst/>
            </a:prstGeom>
            <a:noFill/>
            <a:ln w="9360">
              <a:solidFill>
                <a:srgbClr val="9B9A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4757" name="Text Box 4">
              <a:extLst>
                <a:ext uri="{FF2B5EF4-FFF2-40B4-BE49-F238E27FC236}">
                  <a16:creationId xmlns:a16="http://schemas.microsoft.com/office/drawing/2014/main" xmlns="" id="{54BB5CFC-9FA1-46A6-AB0D-6448D7952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" y="781"/>
              <a:ext cx="4688" cy="1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ext Box 1">
            <a:extLst>
              <a:ext uri="{FF2B5EF4-FFF2-40B4-BE49-F238E27FC236}">
                <a16:creationId xmlns:a16="http://schemas.microsoft.com/office/drawing/2014/main" xmlns="" id="{90EF635A-AD00-42E0-A6C6-6C772850B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92088"/>
            <a:ext cx="381793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fr-FR" sz="3200" dirty="0">
                <a:solidFill>
                  <a:schemeClr val="bg1"/>
                </a:solidFill>
                <a:latin typeface="Arial" charset="0"/>
              </a:rPr>
              <a:t>Profile</a:t>
            </a:r>
            <a:r>
              <a:rPr lang="fr-FR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fr-FR" sz="3200" dirty="0">
                <a:solidFill>
                  <a:schemeClr val="bg1"/>
                </a:solidFill>
                <a:latin typeface="Arial" charset="0"/>
              </a:rPr>
              <a:t>Display</a:t>
            </a:r>
          </a:p>
        </p:txBody>
      </p:sp>
      <p:sp>
        <p:nvSpPr>
          <p:cNvPr id="46083" name="Text Box 2">
            <a:extLst>
              <a:ext uri="{FF2B5EF4-FFF2-40B4-BE49-F238E27FC236}">
                <a16:creationId xmlns:a16="http://schemas.microsoft.com/office/drawing/2014/main" xmlns="" id="{FBEF7507-C54B-4B52-8D4F-62B0D8063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943600"/>
            <a:ext cx="6781800" cy="7016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Operating data are displayed by clicking on the Profile icon.</a:t>
            </a:r>
          </a:p>
        </p:txBody>
      </p:sp>
      <p:grpSp>
        <p:nvGrpSpPr>
          <p:cNvPr id="76804" name="Group 9">
            <a:extLst>
              <a:ext uri="{FF2B5EF4-FFF2-40B4-BE49-F238E27FC236}">
                <a16:creationId xmlns:a16="http://schemas.microsoft.com/office/drawing/2014/main" xmlns="" id="{5D4081E1-36DC-4E9C-B275-6241D355FC56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1584325"/>
            <a:ext cx="609600" cy="457200"/>
            <a:chOff x="5452" y="3878"/>
            <a:chExt cx="307" cy="441"/>
          </a:xfrm>
        </p:grpSpPr>
        <p:pic>
          <p:nvPicPr>
            <p:cNvPr id="76809" name="Picture 10">
              <a:extLst>
                <a:ext uri="{FF2B5EF4-FFF2-40B4-BE49-F238E27FC236}">
                  <a16:creationId xmlns:a16="http://schemas.microsoft.com/office/drawing/2014/main" xmlns="" id="{1499C52F-C294-4704-A60A-CF6BFB0251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2" y="3878"/>
              <a:ext cx="307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6810" name="Text Box 11">
              <a:extLst>
                <a:ext uri="{FF2B5EF4-FFF2-40B4-BE49-F238E27FC236}">
                  <a16:creationId xmlns:a16="http://schemas.microsoft.com/office/drawing/2014/main" xmlns="" id="{9240591F-0485-40FB-957D-E9CC1CB57E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2" y="3878"/>
              <a:ext cx="307" cy="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pic>
        <p:nvPicPr>
          <p:cNvPr id="76805" name="Picture 14">
            <a:extLst>
              <a:ext uri="{FF2B5EF4-FFF2-40B4-BE49-F238E27FC236}">
                <a16:creationId xmlns:a16="http://schemas.microsoft.com/office/drawing/2014/main" xmlns="" id="{85DA54C1-6430-40FE-AED3-D82FBE234B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38400"/>
            <a:ext cx="8534400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806" name="Group 6">
            <a:extLst>
              <a:ext uri="{FF2B5EF4-FFF2-40B4-BE49-F238E27FC236}">
                <a16:creationId xmlns:a16="http://schemas.microsoft.com/office/drawing/2014/main" xmlns="" id="{E7DE67D7-4E6A-45BE-BA25-8AF5F8C6F051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1117600"/>
            <a:ext cx="4184650" cy="1781175"/>
            <a:chOff x="1525" y="612"/>
            <a:chExt cx="2636" cy="1122"/>
          </a:xfrm>
        </p:grpSpPr>
        <p:pic>
          <p:nvPicPr>
            <p:cNvPr id="76807" name="Picture 7">
              <a:extLst>
                <a:ext uri="{FF2B5EF4-FFF2-40B4-BE49-F238E27FC236}">
                  <a16:creationId xmlns:a16="http://schemas.microsoft.com/office/drawing/2014/main" xmlns="" id="{8C5F38B4-0CA4-4D7A-AC1F-3445303720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453"/>
            <a:stretch>
              <a:fillRect/>
            </a:stretch>
          </p:blipFill>
          <p:spPr bwMode="auto">
            <a:xfrm>
              <a:off x="1525" y="612"/>
              <a:ext cx="2636" cy="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6808" name="Text Box 8">
              <a:extLst>
                <a:ext uri="{FF2B5EF4-FFF2-40B4-BE49-F238E27FC236}">
                  <a16:creationId xmlns:a16="http://schemas.microsoft.com/office/drawing/2014/main" xmlns="" id="{088FA1A5-3E34-4F79-AF45-D222128B39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5" y="612"/>
              <a:ext cx="2636" cy="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1">
            <a:extLst>
              <a:ext uri="{FF2B5EF4-FFF2-40B4-BE49-F238E27FC236}">
                <a16:creationId xmlns:a16="http://schemas.microsoft.com/office/drawing/2014/main" xmlns="" id="{20526928-CDF9-4D3D-8F18-E16883BF2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025" y="173038"/>
            <a:ext cx="557053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Profile Display Settings</a:t>
            </a:r>
          </a:p>
        </p:txBody>
      </p:sp>
      <p:sp>
        <p:nvSpPr>
          <p:cNvPr id="47107" name="Text Box 2">
            <a:extLst>
              <a:ext uri="{FF2B5EF4-FFF2-40B4-BE49-F238E27FC236}">
                <a16:creationId xmlns:a16="http://schemas.microsoft.com/office/drawing/2014/main" xmlns="" id="{A522DA8F-8A71-44BF-B07C-4F1A26F443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775" y="1277938"/>
            <a:ext cx="3417888" cy="298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Click the Setup Icon.</a:t>
            </a:r>
          </a:p>
          <a:p>
            <a:pPr marL="342900" indent="-34290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en-U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Options:</a:t>
            </a:r>
          </a:p>
          <a:p>
            <a:pPr lvl="1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Color Palettes</a:t>
            </a:r>
          </a:p>
          <a:p>
            <a:pPr lvl="1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Graphic Graduation</a:t>
            </a:r>
          </a:p>
          <a:p>
            <a:pPr lvl="1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Pressure Sensor Display</a:t>
            </a:r>
          </a:p>
          <a:p>
            <a:pPr lvl="1" eaLnBrk="1" hangingPunct="1">
              <a:spcBef>
                <a:spcPts val="5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Tide Value</a:t>
            </a:r>
          </a:p>
        </p:txBody>
      </p:sp>
      <p:grpSp>
        <p:nvGrpSpPr>
          <p:cNvPr id="78852" name="Group 3">
            <a:extLst>
              <a:ext uri="{FF2B5EF4-FFF2-40B4-BE49-F238E27FC236}">
                <a16:creationId xmlns:a16="http://schemas.microsoft.com/office/drawing/2014/main" xmlns="" id="{11E12FA2-E585-4B0A-B600-535C19B6B9F6}"/>
              </a:ext>
            </a:extLst>
          </p:cNvPr>
          <p:cNvGrpSpPr>
            <a:grpSpLocks/>
          </p:cNvGrpSpPr>
          <p:nvPr/>
        </p:nvGrpSpPr>
        <p:grpSpPr bwMode="auto">
          <a:xfrm>
            <a:off x="4648200" y="1406525"/>
            <a:ext cx="3687763" cy="1589088"/>
            <a:chOff x="2759" y="515"/>
            <a:chExt cx="2323" cy="1001"/>
          </a:xfrm>
        </p:grpSpPr>
        <p:pic>
          <p:nvPicPr>
            <p:cNvPr id="78856" name="Picture 4">
              <a:extLst>
                <a:ext uri="{FF2B5EF4-FFF2-40B4-BE49-F238E27FC236}">
                  <a16:creationId xmlns:a16="http://schemas.microsoft.com/office/drawing/2014/main" xmlns="" id="{5CE98663-2ACC-487A-8169-80322C09C7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2759" y="51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78857" name="Text Box 5">
              <a:extLst>
                <a:ext uri="{FF2B5EF4-FFF2-40B4-BE49-F238E27FC236}">
                  <a16:creationId xmlns:a16="http://schemas.microsoft.com/office/drawing/2014/main" xmlns="" id="{E9185A45-2DA1-4DB6-AD0E-22BDF4C666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9" y="51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78853" name="Rectangle 6">
            <a:extLst>
              <a:ext uri="{FF2B5EF4-FFF2-40B4-BE49-F238E27FC236}">
                <a16:creationId xmlns:a16="http://schemas.microsoft.com/office/drawing/2014/main" xmlns="" id="{FC6084FF-0D2F-4453-A737-28D7D6EC7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3713" y="1811338"/>
            <a:ext cx="1296987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78854" name="Picture 8">
            <a:extLst>
              <a:ext uri="{FF2B5EF4-FFF2-40B4-BE49-F238E27FC236}">
                <a16:creationId xmlns:a16="http://schemas.microsoft.com/office/drawing/2014/main" xmlns="" id="{9093834F-6849-488B-BD65-A12285BAF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676400"/>
            <a:ext cx="53022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8855" name="Picture 11">
            <a:extLst>
              <a:ext uri="{FF2B5EF4-FFF2-40B4-BE49-F238E27FC236}">
                <a16:creationId xmlns:a16="http://schemas.microsoft.com/office/drawing/2014/main" xmlns="" id="{E7FB91D8-4DC2-4A37-91FB-73AC3FB64D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5800" y="3124200"/>
            <a:ext cx="418147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898" name="Group 1">
            <a:extLst>
              <a:ext uri="{FF2B5EF4-FFF2-40B4-BE49-F238E27FC236}">
                <a16:creationId xmlns:a16="http://schemas.microsoft.com/office/drawing/2014/main" xmlns="" id="{7FF0C551-B1D3-4ACD-9F60-2C4C807CB32A}"/>
              </a:ext>
            </a:extLst>
          </p:cNvPr>
          <p:cNvGrpSpPr>
            <a:grpSpLocks/>
          </p:cNvGrpSpPr>
          <p:nvPr/>
        </p:nvGrpSpPr>
        <p:grpSpPr bwMode="auto">
          <a:xfrm>
            <a:off x="350838" y="1447800"/>
            <a:ext cx="6778625" cy="5170488"/>
            <a:chOff x="799" y="1217"/>
            <a:chExt cx="3759" cy="2616"/>
          </a:xfrm>
        </p:grpSpPr>
        <p:pic>
          <p:nvPicPr>
            <p:cNvPr id="80904" name="Picture 2">
              <a:extLst>
                <a:ext uri="{FF2B5EF4-FFF2-40B4-BE49-F238E27FC236}">
                  <a16:creationId xmlns:a16="http://schemas.microsoft.com/office/drawing/2014/main" xmlns="" id="{40259D3D-F700-46AC-B50B-2A37A1E920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9" y="1217"/>
              <a:ext cx="3759" cy="261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0905" name="Text Box 3">
              <a:extLst>
                <a:ext uri="{FF2B5EF4-FFF2-40B4-BE49-F238E27FC236}">
                  <a16:creationId xmlns:a16="http://schemas.microsoft.com/office/drawing/2014/main" xmlns="" id="{07A5B5EE-6B5B-4952-A350-4780A31893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9" y="1217"/>
              <a:ext cx="3759" cy="26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80899" name="Group 4">
            <a:extLst>
              <a:ext uri="{FF2B5EF4-FFF2-40B4-BE49-F238E27FC236}">
                <a16:creationId xmlns:a16="http://schemas.microsoft.com/office/drawing/2014/main" xmlns="" id="{DF6D2746-164B-4AFE-8BF2-D2AAF12EB876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1676400"/>
            <a:ext cx="3763963" cy="1589088"/>
            <a:chOff x="2953" y="515"/>
            <a:chExt cx="2371" cy="1001"/>
          </a:xfrm>
        </p:grpSpPr>
        <p:pic>
          <p:nvPicPr>
            <p:cNvPr id="80902" name="Picture 5">
              <a:extLst>
                <a:ext uri="{FF2B5EF4-FFF2-40B4-BE49-F238E27FC236}">
                  <a16:creationId xmlns:a16="http://schemas.microsoft.com/office/drawing/2014/main" xmlns="" id="{3FBFF2D7-7B5D-440B-B0D0-214C2E0870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2953" y="515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0903" name="Text Box 6">
              <a:extLst>
                <a:ext uri="{FF2B5EF4-FFF2-40B4-BE49-F238E27FC236}">
                  <a16:creationId xmlns:a16="http://schemas.microsoft.com/office/drawing/2014/main" xmlns="" id="{1843B276-B469-4251-A529-74CC8D1C6C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3" y="515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80900" name="Rectangle 7">
            <a:extLst>
              <a:ext uri="{FF2B5EF4-FFF2-40B4-BE49-F238E27FC236}">
                <a16:creationId xmlns:a16="http://schemas.microsoft.com/office/drawing/2014/main" xmlns="" id="{53C9C296-31C5-4E1F-B679-97BD74105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2590800"/>
            <a:ext cx="1300163" cy="2286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58376" name="Text Box 8">
            <a:extLst>
              <a:ext uri="{FF2B5EF4-FFF2-40B4-BE49-F238E27FC236}">
                <a16:creationId xmlns:a16="http://schemas.microsoft.com/office/drawing/2014/main" xmlns="" id="{D13B6A6E-9CDC-4B71-9560-28B655A09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0"/>
            <a:ext cx="5570538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Icon Functions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1">
            <a:extLst>
              <a:ext uri="{FF2B5EF4-FFF2-40B4-BE49-F238E27FC236}">
                <a16:creationId xmlns:a16="http://schemas.microsoft.com/office/drawing/2014/main" xmlns="" id="{14D8EC29-D6DB-4965-8530-F314DAD4AB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7938"/>
            <a:ext cx="7967663" cy="108108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Profile Display Options</a:t>
            </a:r>
          </a:p>
        </p:txBody>
      </p:sp>
      <p:graphicFrame>
        <p:nvGraphicFramePr>
          <p:cNvPr id="59394" name="Group 2">
            <a:extLst>
              <a:ext uri="{FF2B5EF4-FFF2-40B4-BE49-F238E27FC236}">
                <a16:creationId xmlns:a16="http://schemas.microsoft.com/office/drawing/2014/main" xmlns="" id="{286C2AFF-FB90-42C0-96F7-F28884B065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768209"/>
              </p:ext>
            </p:extLst>
          </p:nvPr>
        </p:nvGraphicFramePr>
        <p:xfrm>
          <a:off x="304800" y="1371600"/>
          <a:ext cx="8302625" cy="4735513"/>
        </p:xfrm>
        <a:graphic>
          <a:graphicData uri="http://schemas.openxmlformats.org/drawingml/2006/table">
            <a:tbl>
              <a:tblPr/>
              <a:tblGrid>
                <a:gridCol w="6524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6501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Print graphic displayed.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Save display to bitmap image.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window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80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Extents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Access Filters dialog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65218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Undo/Redo the last filter operation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77898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Delete data above the interface detection line. 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Data is also deleted from the export and graphic displays.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63631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Data Viewer displays the data at the cursor position.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82976" name="Picture 61">
            <a:extLst>
              <a:ext uri="{FF2B5EF4-FFF2-40B4-BE49-F238E27FC236}">
                <a16:creationId xmlns:a16="http://schemas.microsoft.com/office/drawing/2014/main" xmlns="" id="{C2F73A16-EDC2-4A6D-B3B2-7DA4F80A6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09700"/>
            <a:ext cx="461963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77" name="Picture 62">
            <a:extLst>
              <a:ext uri="{FF2B5EF4-FFF2-40B4-BE49-F238E27FC236}">
                <a16:creationId xmlns:a16="http://schemas.microsoft.com/office/drawing/2014/main" xmlns="" id="{E1090A50-1358-4877-8384-EDCB3A90A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060700"/>
            <a:ext cx="461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78" name="Picture 63">
            <a:extLst>
              <a:ext uri="{FF2B5EF4-FFF2-40B4-BE49-F238E27FC236}">
                <a16:creationId xmlns:a16="http://schemas.microsoft.com/office/drawing/2014/main" xmlns="" id="{2687FBBF-A060-410A-9543-B627BAEBC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947863"/>
            <a:ext cx="422275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79" name="Picture 64">
            <a:extLst>
              <a:ext uri="{FF2B5EF4-FFF2-40B4-BE49-F238E27FC236}">
                <a16:creationId xmlns:a16="http://schemas.microsoft.com/office/drawing/2014/main" xmlns="" id="{4F9A4228-2514-4659-B848-68A4FC77D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486025"/>
            <a:ext cx="50006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0" name="Picture 65">
            <a:extLst>
              <a:ext uri="{FF2B5EF4-FFF2-40B4-BE49-F238E27FC236}">
                <a16:creationId xmlns:a16="http://schemas.microsoft.com/office/drawing/2014/main" xmlns="" id="{519776D8-2EDD-4633-A832-3779FE9309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3638550"/>
            <a:ext cx="46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1" name="Picture 66">
            <a:extLst>
              <a:ext uri="{FF2B5EF4-FFF2-40B4-BE49-F238E27FC236}">
                <a16:creationId xmlns:a16="http://schemas.microsoft.com/office/drawing/2014/main" xmlns="" id="{CAA56F5E-1165-4074-8A6A-6D8E4483D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481638"/>
            <a:ext cx="50165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2" name="Picture 67">
            <a:extLst>
              <a:ext uri="{FF2B5EF4-FFF2-40B4-BE49-F238E27FC236}">
                <a16:creationId xmlns:a16="http://schemas.microsoft.com/office/drawing/2014/main" xmlns="" id="{B00E143B-6F15-428D-B192-844FFD429A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751388"/>
            <a:ext cx="501650" cy="538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82983" name="Picture 68">
            <a:extLst>
              <a:ext uri="{FF2B5EF4-FFF2-40B4-BE49-F238E27FC236}">
                <a16:creationId xmlns:a16="http://schemas.microsoft.com/office/drawing/2014/main" xmlns="" id="{3F02E3DC-DE8A-4016-A729-F489E2F05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4251325"/>
            <a:ext cx="6731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82984" name="Group 69">
            <a:extLst>
              <a:ext uri="{FF2B5EF4-FFF2-40B4-BE49-F238E27FC236}">
                <a16:creationId xmlns:a16="http://schemas.microsoft.com/office/drawing/2014/main" xmlns="" id="{A3C8CA46-6A2A-4D62-8898-2DFCE8177788}"/>
              </a:ext>
            </a:extLst>
          </p:cNvPr>
          <p:cNvGrpSpPr>
            <a:grpSpLocks/>
          </p:cNvGrpSpPr>
          <p:nvPr/>
        </p:nvGrpSpPr>
        <p:grpSpPr bwMode="auto">
          <a:xfrm>
            <a:off x="5219700" y="2057400"/>
            <a:ext cx="3609975" cy="1581150"/>
            <a:chOff x="3291" y="563"/>
            <a:chExt cx="2274" cy="996"/>
          </a:xfrm>
        </p:grpSpPr>
        <p:pic>
          <p:nvPicPr>
            <p:cNvPr id="82986" name="Picture 70">
              <a:extLst>
                <a:ext uri="{FF2B5EF4-FFF2-40B4-BE49-F238E27FC236}">
                  <a16:creationId xmlns:a16="http://schemas.microsoft.com/office/drawing/2014/main" xmlns="" id="{0B7F774D-7B11-48BF-8C30-83C0E7D618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573"/>
            <a:stretch>
              <a:fillRect/>
            </a:stretch>
          </p:blipFill>
          <p:spPr bwMode="auto">
            <a:xfrm>
              <a:off x="3291" y="563"/>
              <a:ext cx="2274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2987" name="Text Box 71">
              <a:extLst>
                <a:ext uri="{FF2B5EF4-FFF2-40B4-BE49-F238E27FC236}">
                  <a16:creationId xmlns:a16="http://schemas.microsoft.com/office/drawing/2014/main" xmlns="" id="{10C4224D-39A6-4C3D-B98A-97E981CB46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563"/>
              <a:ext cx="2274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82985" name="Rectangle 72">
            <a:extLst>
              <a:ext uri="{FF2B5EF4-FFF2-40B4-BE49-F238E27FC236}">
                <a16:creationId xmlns:a16="http://schemas.microsoft.com/office/drawing/2014/main" xmlns="" id="{C8B4BF57-5C63-42B2-B99B-2F20DB5E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2724150"/>
            <a:ext cx="12239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">
            <a:extLst>
              <a:ext uri="{FF2B5EF4-FFF2-40B4-BE49-F238E27FC236}">
                <a16:creationId xmlns:a16="http://schemas.microsoft.com/office/drawing/2014/main" xmlns="" id="{F7551D62-B313-4697-9B0D-A3E61D307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94425"/>
            <a:ext cx="7467600" cy="6635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1255713" algn="l"/>
                <a:tab pos="2170113" algn="l"/>
                <a:tab pos="3084513" algn="l"/>
                <a:tab pos="3998913" algn="l"/>
                <a:tab pos="4913313" algn="l"/>
                <a:tab pos="5827713" algn="l"/>
                <a:tab pos="6742113" algn="l"/>
                <a:tab pos="7656513" algn="l"/>
                <a:tab pos="8570913" algn="l"/>
                <a:tab pos="9485313" algn="l"/>
                <a:tab pos="103997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80000"/>
              </a:lnSpc>
              <a:spcBef>
                <a:spcPts val="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This double entry function is used to select the items displayed.</a:t>
            </a:r>
          </a:p>
          <a:p>
            <a:pPr>
              <a:lnSpc>
                <a:spcPct val="80000"/>
              </a:lnSpc>
              <a:spcBef>
                <a:spcPts val="500"/>
              </a:spcBef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 A principle value can be displayed with various components</a:t>
            </a:r>
            <a:r>
              <a:rPr lang="fr-FR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 .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:a16="http://schemas.microsoft.com/office/drawing/2014/main" xmlns="" id="{F836E755-309C-47A1-B02A-120174CD30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28600"/>
            <a:ext cx="376555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Profile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Display</a:t>
            </a:r>
          </a:p>
        </p:txBody>
      </p:sp>
      <p:sp>
        <p:nvSpPr>
          <p:cNvPr id="50180" name="Text Box 3">
            <a:extLst>
              <a:ext uri="{FF2B5EF4-FFF2-40B4-BE49-F238E27FC236}">
                <a16:creationId xmlns:a16="http://schemas.microsoft.com/office/drawing/2014/main" xmlns="" id="{60FEBC09-9814-4443-80C6-1433F977D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43000"/>
            <a:ext cx="2971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Velocity : 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East 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North 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Vertical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Error</a:t>
            </a:r>
            <a:r>
              <a:rPr lang="fr-FR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 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Magnitude 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Direction 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fr-FR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2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Correlation</a:t>
            </a:r>
            <a:endParaRPr lang="fr-FR" altLang="en-US" sz="20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Beam 1, 2, 3 and 4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Error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en-US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Amplitude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Beam 1, 2, 3 and 4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Error</a:t>
            </a:r>
            <a:endParaRPr lang="fr-FR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endParaRPr lang="fr-FR" altLang="en-US" sz="1600" b="1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8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20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Pct</a:t>
            </a:r>
            <a:r>
              <a:rPr lang="fr-FR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 Good</a:t>
            </a:r>
          </a:p>
          <a:p>
            <a:pPr lvl="1" eaLnBrk="1" hangingPunct="1">
              <a:lnSpc>
                <a:spcPct val="80000"/>
              </a:lnSpc>
              <a:spcBef>
                <a:spcPts val="40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fr-FR" altLang="en-US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PG1, 2 , 3 and 4</a:t>
            </a:r>
          </a:p>
        </p:txBody>
      </p:sp>
      <p:grpSp>
        <p:nvGrpSpPr>
          <p:cNvPr id="84997" name="Group 7">
            <a:extLst>
              <a:ext uri="{FF2B5EF4-FFF2-40B4-BE49-F238E27FC236}">
                <a16:creationId xmlns:a16="http://schemas.microsoft.com/office/drawing/2014/main" xmlns="" id="{30CBE9A9-06E2-48C9-8C64-C19AC3A12B15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2971800"/>
            <a:ext cx="5791200" cy="2971800"/>
            <a:chOff x="1729" y="1628"/>
            <a:chExt cx="4030" cy="2079"/>
          </a:xfrm>
        </p:grpSpPr>
        <p:pic>
          <p:nvPicPr>
            <p:cNvPr id="85001" name="Picture 8">
              <a:extLst>
                <a:ext uri="{FF2B5EF4-FFF2-40B4-BE49-F238E27FC236}">
                  <a16:creationId xmlns:a16="http://schemas.microsoft.com/office/drawing/2014/main" xmlns="" id="{FA34B53D-58D9-46E3-B61B-01B4751198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9" y="1628"/>
              <a:ext cx="4030" cy="2079"/>
            </a:xfrm>
            <a:prstGeom prst="rect">
              <a:avLst/>
            </a:prstGeom>
            <a:noFill/>
            <a:ln w="9360">
              <a:solidFill>
                <a:srgbClr val="9B9AB3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5002" name="Text Box 9">
              <a:extLst>
                <a:ext uri="{FF2B5EF4-FFF2-40B4-BE49-F238E27FC236}">
                  <a16:creationId xmlns:a16="http://schemas.microsoft.com/office/drawing/2014/main" xmlns="" id="{4BD24D6C-6C99-4565-AB1D-5C6B521D1E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9" y="1628"/>
              <a:ext cx="4030" cy="20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84998" name="Group 4">
            <a:extLst>
              <a:ext uri="{FF2B5EF4-FFF2-40B4-BE49-F238E27FC236}">
                <a16:creationId xmlns:a16="http://schemas.microsoft.com/office/drawing/2014/main" xmlns="" id="{9D309CDB-911E-4118-9C9E-0FFD59CFE7B2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1143000"/>
            <a:ext cx="4716463" cy="1963738"/>
            <a:chOff x="3025" y="491"/>
            <a:chExt cx="2298" cy="1001"/>
          </a:xfrm>
        </p:grpSpPr>
        <p:pic>
          <p:nvPicPr>
            <p:cNvPr id="84999" name="Picture 5">
              <a:extLst>
                <a:ext uri="{FF2B5EF4-FFF2-40B4-BE49-F238E27FC236}">
                  <a16:creationId xmlns:a16="http://schemas.microsoft.com/office/drawing/2014/main" xmlns="" id="{5EA9365D-C5EE-4676-8108-67CCA372CF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9528"/>
            <a:stretch>
              <a:fillRect/>
            </a:stretch>
          </p:blipFill>
          <p:spPr bwMode="auto">
            <a:xfrm>
              <a:off x="3025" y="491"/>
              <a:ext cx="2298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5000" name="Text Box 6">
              <a:extLst>
                <a:ext uri="{FF2B5EF4-FFF2-40B4-BE49-F238E27FC236}">
                  <a16:creationId xmlns:a16="http://schemas.microsoft.com/office/drawing/2014/main" xmlns="" id="{2CABBFE1-89EF-462C-9070-FEBF2EE2AF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5" y="491"/>
              <a:ext cx="2298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4">
            <a:extLst>
              <a:ext uri="{FF2B5EF4-FFF2-40B4-BE49-F238E27FC236}">
                <a16:creationId xmlns:a16="http://schemas.microsoft.com/office/drawing/2014/main" xmlns="" id="{8165E1B5-590D-4DBA-9E14-812C3F5145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352800"/>
            <a:ext cx="3952875" cy="305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1" name="Text Box 1">
            <a:extLst>
              <a:ext uri="{FF2B5EF4-FFF2-40B4-BE49-F238E27FC236}">
                <a16:creationId xmlns:a16="http://schemas.microsoft.com/office/drawing/2014/main" xmlns="" id="{6C2C757A-0ABE-4DEE-BB54-AE1D0E0AE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96838"/>
            <a:ext cx="4956175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Profile Color Settings</a:t>
            </a:r>
          </a:p>
        </p:txBody>
      </p:sp>
      <p:grpSp>
        <p:nvGrpSpPr>
          <p:cNvPr id="87044" name="Group 11">
            <a:extLst>
              <a:ext uri="{FF2B5EF4-FFF2-40B4-BE49-F238E27FC236}">
                <a16:creationId xmlns:a16="http://schemas.microsoft.com/office/drawing/2014/main" xmlns="" id="{E125AA78-7D39-4EF4-8AEC-AB08DB9922C3}"/>
              </a:ext>
            </a:extLst>
          </p:cNvPr>
          <p:cNvGrpSpPr>
            <a:grpSpLocks/>
          </p:cNvGrpSpPr>
          <p:nvPr/>
        </p:nvGrpSpPr>
        <p:grpSpPr bwMode="auto">
          <a:xfrm>
            <a:off x="184150" y="1504950"/>
            <a:ext cx="3687763" cy="1589088"/>
            <a:chOff x="170" y="708"/>
            <a:chExt cx="2323" cy="1001"/>
          </a:xfrm>
        </p:grpSpPr>
        <p:pic>
          <p:nvPicPr>
            <p:cNvPr id="87053" name="Picture 12">
              <a:extLst>
                <a:ext uri="{FF2B5EF4-FFF2-40B4-BE49-F238E27FC236}">
                  <a16:creationId xmlns:a16="http://schemas.microsoft.com/office/drawing/2014/main" xmlns="" id="{34745A05-4018-4C58-A023-590CD1BE35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170" y="708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7054" name="Text Box 13">
              <a:extLst>
                <a:ext uri="{FF2B5EF4-FFF2-40B4-BE49-F238E27FC236}">
                  <a16:creationId xmlns:a16="http://schemas.microsoft.com/office/drawing/2014/main" xmlns="" id="{2E40F860-4A86-4A19-A0B9-B5ABE66857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" y="708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87045" name="Text Box 14">
            <a:extLst>
              <a:ext uri="{FF2B5EF4-FFF2-40B4-BE49-F238E27FC236}">
                <a16:creationId xmlns:a16="http://schemas.microsoft.com/office/drawing/2014/main" xmlns="" id="{C6C66AFE-50C5-465D-A10A-C21595EBA8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1088" y="3355975"/>
            <a:ext cx="3725862" cy="642938"/>
          </a:xfrm>
          <a:prstGeom prst="rect">
            <a:avLst/>
          </a:prstGeom>
          <a:noFill/>
          <a:ln w="936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100000"/>
              </a:lnSpc>
              <a:spcBef>
                <a:spcPts val="1125"/>
              </a:spcBef>
              <a:buClrTx/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Arial" panose="020B0604020202020204" pitchFamily="34" charset="0"/>
              </a:rPr>
              <a:t>Independent color settings for each component.</a:t>
            </a:r>
          </a:p>
        </p:txBody>
      </p:sp>
      <p:sp>
        <p:nvSpPr>
          <p:cNvPr id="87046" name="Rectangle 15">
            <a:extLst>
              <a:ext uri="{FF2B5EF4-FFF2-40B4-BE49-F238E27FC236}">
                <a16:creationId xmlns:a16="http://schemas.microsoft.com/office/drawing/2014/main" xmlns="" id="{C84683D1-8F88-4BCE-871F-2915F1DDD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75" y="3657600"/>
            <a:ext cx="1944688" cy="1589088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87047" name="Rectangle 18">
            <a:extLst>
              <a:ext uri="{FF2B5EF4-FFF2-40B4-BE49-F238E27FC236}">
                <a16:creationId xmlns:a16="http://schemas.microsoft.com/office/drawing/2014/main" xmlns="" id="{2CF74E42-C8FE-4885-AB95-A3E1293C2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9350" y="1933575"/>
            <a:ext cx="1201738" cy="192088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87048" name="Rectangle 19">
            <a:extLst>
              <a:ext uri="{FF2B5EF4-FFF2-40B4-BE49-F238E27FC236}">
                <a16:creationId xmlns:a16="http://schemas.microsoft.com/office/drawing/2014/main" xmlns="" id="{35CCFB45-5C68-459A-98D4-26766BAA0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8713" y="2462213"/>
            <a:ext cx="1243012" cy="2063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87049" name="Picture 22">
            <a:extLst>
              <a:ext uri="{FF2B5EF4-FFF2-40B4-BE49-F238E27FC236}">
                <a16:creationId xmlns:a16="http://schemas.microsoft.com/office/drawing/2014/main" xmlns="" id="{C3F76B0F-E832-4A8F-89E2-30FC5D6418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475" y="1143000"/>
            <a:ext cx="4876800" cy="213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050" name="Picture 23">
            <a:extLst>
              <a:ext uri="{FF2B5EF4-FFF2-40B4-BE49-F238E27FC236}">
                <a16:creationId xmlns:a16="http://schemas.microsoft.com/office/drawing/2014/main" xmlns="" id="{7FBDD7AC-8BA4-4D81-8D8A-4B873B4C8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191000"/>
            <a:ext cx="4867275" cy="212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51" name="Line 16">
            <a:extLst>
              <a:ext uri="{FF2B5EF4-FFF2-40B4-BE49-F238E27FC236}">
                <a16:creationId xmlns:a16="http://schemas.microsoft.com/office/drawing/2014/main" xmlns="" id="{AEA03A0F-8B8F-4D63-9004-3B41C60E0E4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50050" y="4002088"/>
            <a:ext cx="4763" cy="384175"/>
          </a:xfrm>
          <a:prstGeom prst="line">
            <a:avLst/>
          </a:prstGeom>
          <a:noFill/>
          <a:ln w="2556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052" name="Line 17">
            <a:extLst>
              <a:ext uri="{FF2B5EF4-FFF2-40B4-BE49-F238E27FC236}">
                <a16:creationId xmlns:a16="http://schemas.microsoft.com/office/drawing/2014/main" xmlns="" id="{014AE65D-58FC-4B48-90CA-EB0CCB21813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50050" y="3155950"/>
            <a:ext cx="4763" cy="231775"/>
          </a:xfrm>
          <a:prstGeom prst="line">
            <a:avLst/>
          </a:prstGeom>
          <a:noFill/>
          <a:ln w="31680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70" name="Text Box 6">
            <a:extLst>
              <a:ext uri="{FF2B5EF4-FFF2-40B4-BE49-F238E27FC236}">
                <a16:creationId xmlns:a16="http://schemas.microsoft.com/office/drawing/2014/main" xmlns="" id="{FA53B7EC-40B1-405D-B9DD-6FA13CA4F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4788" y="206375"/>
            <a:ext cx="3228975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Data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Viewer</a:t>
            </a:r>
          </a:p>
        </p:txBody>
      </p:sp>
      <p:sp>
        <p:nvSpPr>
          <p:cNvPr id="89091" name="Text Box 7">
            <a:extLst>
              <a:ext uri="{FF2B5EF4-FFF2-40B4-BE49-F238E27FC236}">
                <a16:creationId xmlns:a16="http://schemas.microsoft.com/office/drawing/2014/main" xmlns="" id="{EA30CA2F-13BF-49B1-A6CD-A1EA95DF4B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81725"/>
            <a:ext cx="6934200" cy="676275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 marL="342900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ts val="1500"/>
              </a:spcBef>
              <a:buClrTx/>
              <a:buFontTx/>
              <a:buNone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Data Viewer displays the data indicated by the cursor.</a:t>
            </a:r>
          </a:p>
        </p:txBody>
      </p:sp>
      <p:grpSp>
        <p:nvGrpSpPr>
          <p:cNvPr id="89092" name="Group 8">
            <a:extLst>
              <a:ext uri="{FF2B5EF4-FFF2-40B4-BE49-F238E27FC236}">
                <a16:creationId xmlns:a16="http://schemas.microsoft.com/office/drawing/2014/main" xmlns="" id="{8C50F8C3-6417-49D7-9AA9-6013028748CB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2362200"/>
            <a:ext cx="8794750" cy="3602038"/>
            <a:chOff x="122" y="1507"/>
            <a:chExt cx="5540" cy="2269"/>
          </a:xfrm>
        </p:grpSpPr>
        <p:pic>
          <p:nvPicPr>
            <p:cNvPr id="89102" name="Picture 9">
              <a:extLst>
                <a:ext uri="{FF2B5EF4-FFF2-40B4-BE49-F238E27FC236}">
                  <a16:creationId xmlns:a16="http://schemas.microsoft.com/office/drawing/2014/main" xmlns="" id="{7F969E2D-2AD5-44E6-B747-4EE32CF23A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" y="1507"/>
              <a:ext cx="5540" cy="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9103" name="Text Box 10">
              <a:extLst>
                <a:ext uri="{FF2B5EF4-FFF2-40B4-BE49-F238E27FC236}">
                  <a16:creationId xmlns:a16="http://schemas.microsoft.com/office/drawing/2014/main" xmlns="" id="{B38F616B-03E7-423B-9E2C-1B9BD34B45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" y="1507"/>
              <a:ext cx="5540" cy="2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pic>
        <p:nvPicPr>
          <p:cNvPr id="89093" name="Picture 13">
            <a:extLst>
              <a:ext uri="{FF2B5EF4-FFF2-40B4-BE49-F238E27FC236}">
                <a16:creationId xmlns:a16="http://schemas.microsoft.com/office/drawing/2014/main" xmlns="" id="{919E5004-390B-4D9D-9618-1220B8726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19145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4" name="Line 14">
            <a:extLst>
              <a:ext uri="{FF2B5EF4-FFF2-40B4-BE49-F238E27FC236}">
                <a16:creationId xmlns:a16="http://schemas.microsoft.com/office/drawing/2014/main" xmlns="" id="{558C6795-F13C-498F-AFC3-9E29B081E6C4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1905000"/>
            <a:ext cx="457200" cy="2286000"/>
          </a:xfrm>
          <a:prstGeom prst="line">
            <a:avLst/>
          </a:prstGeom>
          <a:noFill/>
          <a:ln w="15875">
            <a:solidFill>
              <a:srgbClr val="00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095" name="Line 15">
            <a:extLst>
              <a:ext uri="{FF2B5EF4-FFF2-40B4-BE49-F238E27FC236}">
                <a16:creationId xmlns:a16="http://schemas.microsoft.com/office/drawing/2014/main" xmlns="" id="{53B58F07-18E7-4A4B-BC95-BF250F980A4B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9800" y="1905000"/>
            <a:ext cx="762000" cy="2590800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096" name="Line 16">
            <a:extLst>
              <a:ext uri="{FF2B5EF4-FFF2-40B4-BE49-F238E27FC236}">
                <a16:creationId xmlns:a16="http://schemas.microsoft.com/office/drawing/2014/main" xmlns="" id="{FA7D2D5D-E80B-4E1C-88C0-BFBE421B350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38600" y="3733800"/>
            <a:ext cx="91440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89097" name="Group 1">
            <a:extLst>
              <a:ext uri="{FF2B5EF4-FFF2-40B4-BE49-F238E27FC236}">
                <a16:creationId xmlns:a16="http://schemas.microsoft.com/office/drawing/2014/main" xmlns="" id="{1CFB7605-85F1-4C05-BE80-900ADD076918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1127125"/>
            <a:ext cx="4724400" cy="2274888"/>
            <a:chOff x="2783" y="0"/>
            <a:chExt cx="2976" cy="1433"/>
          </a:xfrm>
        </p:grpSpPr>
        <p:pic>
          <p:nvPicPr>
            <p:cNvPr id="89100" name="Picture 2">
              <a:extLst>
                <a:ext uri="{FF2B5EF4-FFF2-40B4-BE49-F238E27FC236}">
                  <a16:creationId xmlns:a16="http://schemas.microsoft.com/office/drawing/2014/main" xmlns="" id="{80C1D32C-76A2-4CAE-BB7D-D166C5A663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0704"/>
            <a:stretch>
              <a:fillRect/>
            </a:stretch>
          </p:blipFill>
          <p:spPr bwMode="auto">
            <a:xfrm>
              <a:off x="2783" y="0"/>
              <a:ext cx="2976" cy="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89101" name="Text Box 3">
              <a:extLst>
                <a:ext uri="{FF2B5EF4-FFF2-40B4-BE49-F238E27FC236}">
                  <a16:creationId xmlns:a16="http://schemas.microsoft.com/office/drawing/2014/main" xmlns="" id="{B806B632-59F8-4190-ABE6-22257A4EE8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3" y="0"/>
              <a:ext cx="2976" cy="1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89098" name="Rectangle 4">
            <a:extLst>
              <a:ext uri="{FF2B5EF4-FFF2-40B4-BE49-F238E27FC236}">
                <a16:creationId xmlns:a16="http://schemas.microsoft.com/office/drawing/2014/main" xmlns="" id="{A29716C8-97B2-4780-A0BC-26F6EE6F39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7238" y="2108200"/>
            <a:ext cx="1584325" cy="287338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89099" name="Rectangle 5">
            <a:extLst>
              <a:ext uri="{FF2B5EF4-FFF2-40B4-BE49-F238E27FC236}">
                <a16:creationId xmlns:a16="http://schemas.microsoft.com/office/drawing/2014/main" xmlns="" id="{D1C92E15-1543-4EB4-998B-3BAF003E97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7238" y="1747838"/>
            <a:ext cx="1584325" cy="287337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1">
            <a:extLst>
              <a:ext uri="{FF2B5EF4-FFF2-40B4-BE49-F238E27FC236}">
                <a16:creationId xmlns:a16="http://schemas.microsoft.com/office/drawing/2014/main" xmlns="" id="{FD8045AC-DF3C-452B-9EFA-36F14054D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6723063" cy="9001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Profile and Time Series View</a:t>
            </a:r>
          </a:p>
        </p:txBody>
      </p:sp>
      <p:grpSp>
        <p:nvGrpSpPr>
          <p:cNvPr id="91139" name="Group 2">
            <a:extLst>
              <a:ext uri="{FF2B5EF4-FFF2-40B4-BE49-F238E27FC236}">
                <a16:creationId xmlns:a16="http://schemas.microsoft.com/office/drawing/2014/main" xmlns="" id="{419FCE88-D67B-4DC1-A071-95244440F041}"/>
              </a:ext>
            </a:extLst>
          </p:cNvPr>
          <p:cNvGrpSpPr>
            <a:grpSpLocks/>
          </p:cNvGrpSpPr>
          <p:nvPr/>
        </p:nvGrpSpPr>
        <p:grpSpPr bwMode="auto">
          <a:xfrm>
            <a:off x="482600" y="1700213"/>
            <a:ext cx="3802063" cy="4162425"/>
            <a:chOff x="304" y="1071"/>
            <a:chExt cx="2395" cy="2622"/>
          </a:xfrm>
        </p:grpSpPr>
        <p:pic>
          <p:nvPicPr>
            <p:cNvPr id="91148" name="Picture 3">
              <a:extLst>
                <a:ext uri="{FF2B5EF4-FFF2-40B4-BE49-F238E27FC236}">
                  <a16:creationId xmlns:a16="http://schemas.microsoft.com/office/drawing/2014/main" xmlns="" id="{2FAACD81-8C58-47E3-AF3C-A692487AC1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" y="1071"/>
              <a:ext cx="2395" cy="2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1149" name="Text Box 4">
              <a:extLst>
                <a:ext uri="{FF2B5EF4-FFF2-40B4-BE49-F238E27FC236}">
                  <a16:creationId xmlns:a16="http://schemas.microsoft.com/office/drawing/2014/main" xmlns="" id="{7BC91080-E9A9-4E47-A5B5-7FFBF04942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" y="1071"/>
              <a:ext cx="2395" cy="2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91140" name="Group 5">
            <a:extLst>
              <a:ext uri="{FF2B5EF4-FFF2-40B4-BE49-F238E27FC236}">
                <a16:creationId xmlns:a16="http://schemas.microsoft.com/office/drawing/2014/main" xmlns="" id="{9B5D2D09-6AFB-415C-9DFF-514266497515}"/>
              </a:ext>
            </a:extLst>
          </p:cNvPr>
          <p:cNvGrpSpPr>
            <a:grpSpLocks/>
          </p:cNvGrpSpPr>
          <p:nvPr/>
        </p:nvGrpSpPr>
        <p:grpSpPr bwMode="auto">
          <a:xfrm>
            <a:off x="5251450" y="1700213"/>
            <a:ext cx="3890963" cy="4257675"/>
            <a:chOff x="3308" y="1071"/>
            <a:chExt cx="2451" cy="2682"/>
          </a:xfrm>
        </p:grpSpPr>
        <p:pic>
          <p:nvPicPr>
            <p:cNvPr id="91146" name="Picture 6">
              <a:extLst>
                <a:ext uri="{FF2B5EF4-FFF2-40B4-BE49-F238E27FC236}">
                  <a16:creationId xmlns:a16="http://schemas.microsoft.com/office/drawing/2014/main" xmlns="" id="{99A54B9B-1C2D-49FC-872B-CF9679F9CD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8" y="1071"/>
              <a:ext cx="2451" cy="2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1147" name="Text Box 7">
              <a:extLst>
                <a:ext uri="{FF2B5EF4-FFF2-40B4-BE49-F238E27FC236}">
                  <a16:creationId xmlns:a16="http://schemas.microsoft.com/office/drawing/2014/main" xmlns="" id="{022C2E21-E5F2-4612-8276-E2A37F0AFF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8" y="1071"/>
              <a:ext cx="2451" cy="26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91141" name="Group 8">
            <a:extLst>
              <a:ext uri="{FF2B5EF4-FFF2-40B4-BE49-F238E27FC236}">
                <a16:creationId xmlns:a16="http://schemas.microsoft.com/office/drawing/2014/main" xmlns="" id="{399F2683-85B9-4D13-B45C-F69113A1E20E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1092200"/>
            <a:ext cx="2689225" cy="1468438"/>
            <a:chOff x="4065" y="0"/>
            <a:chExt cx="1694" cy="925"/>
          </a:xfrm>
        </p:grpSpPr>
        <p:pic>
          <p:nvPicPr>
            <p:cNvPr id="91144" name="Picture 9">
              <a:extLst>
                <a:ext uri="{FF2B5EF4-FFF2-40B4-BE49-F238E27FC236}">
                  <a16:creationId xmlns:a16="http://schemas.microsoft.com/office/drawing/2014/main" xmlns="" id="{DAB96D14-9B28-4D37-8B67-16EAD46BF7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4065" y="0"/>
              <a:ext cx="1694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1145" name="Text Box 10">
              <a:extLst>
                <a:ext uri="{FF2B5EF4-FFF2-40B4-BE49-F238E27FC236}">
                  <a16:creationId xmlns:a16="http://schemas.microsoft.com/office/drawing/2014/main" xmlns="" id="{2EC1739D-50FF-41F4-8919-89F52D8D62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65" y="0"/>
              <a:ext cx="1694" cy="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91142" name="Rectangle 11">
            <a:extLst>
              <a:ext uri="{FF2B5EF4-FFF2-40B4-BE49-F238E27FC236}">
                <a16:creationId xmlns:a16="http://schemas.microsoft.com/office/drawing/2014/main" xmlns="" id="{15137B41-DDCB-4037-887C-FC13D4F5AC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7913" y="1497013"/>
            <a:ext cx="882650" cy="153987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91143" name="Text Box 12">
            <a:extLst>
              <a:ext uri="{FF2B5EF4-FFF2-40B4-BE49-F238E27FC236}">
                <a16:creationId xmlns:a16="http://schemas.microsoft.com/office/drawing/2014/main" xmlns="" id="{7D6C527A-FE1E-42D4-BDB4-3B38FE83A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72200"/>
            <a:ext cx="7086600" cy="6858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1313" algn="ctr" eaLnBrk="1" hangingPunct="1">
              <a:lnSpc>
                <a:spcPct val="90000"/>
              </a:lnSpc>
              <a:spcBef>
                <a:spcPts val="1500"/>
              </a:spcBef>
              <a:buClrTx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Display of graphic data by profile or time series</a:t>
            </a:r>
            <a:r>
              <a:rPr lang="fr-FR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1">
            <a:extLst>
              <a:ext uri="{FF2B5EF4-FFF2-40B4-BE49-F238E27FC236}">
                <a16:creationId xmlns:a16="http://schemas.microsoft.com/office/drawing/2014/main" xmlns="" id="{CC631BF0-F01B-498D-90BE-930320FE6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954713" cy="9144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Profile and Time Series View</a:t>
            </a:r>
          </a:p>
        </p:txBody>
      </p:sp>
      <p:grpSp>
        <p:nvGrpSpPr>
          <p:cNvPr id="93187" name="Group 2">
            <a:extLst>
              <a:ext uri="{FF2B5EF4-FFF2-40B4-BE49-F238E27FC236}">
                <a16:creationId xmlns:a16="http://schemas.microsoft.com/office/drawing/2014/main" xmlns="" id="{EEA92E61-F088-4236-9084-8696A26D7E04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287588"/>
            <a:ext cx="4032250" cy="3567112"/>
            <a:chOff x="170" y="1071"/>
            <a:chExt cx="2540" cy="2247"/>
          </a:xfrm>
        </p:grpSpPr>
        <p:pic>
          <p:nvPicPr>
            <p:cNvPr id="93196" name="Picture 3">
              <a:extLst>
                <a:ext uri="{FF2B5EF4-FFF2-40B4-BE49-F238E27FC236}">
                  <a16:creationId xmlns:a16="http://schemas.microsoft.com/office/drawing/2014/main" xmlns="" id="{5C432962-1DA9-4541-81AE-F95BD61D7C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" y="1071"/>
              <a:ext cx="2540" cy="2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3197" name="Text Box 4">
              <a:extLst>
                <a:ext uri="{FF2B5EF4-FFF2-40B4-BE49-F238E27FC236}">
                  <a16:creationId xmlns:a16="http://schemas.microsoft.com/office/drawing/2014/main" xmlns="" id="{03779418-92EB-4595-B8BE-026FF6FDE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" y="1071"/>
              <a:ext cx="2540" cy="2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93188" name="Group 5">
            <a:extLst>
              <a:ext uri="{FF2B5EF4-FFF2-40B4-BE49-F238E27FC236}">
                <a16:creationId xmlns:a16="http://schemas.microsoft.com/office/drawing/2014/main" xmlns="" id="{B48A824A-AB2E-481E-A646-CDD2B84A8AE7}"/>
              </a:ext>
            </a:extLst>
          </p:cNvPr>
          <p:cNvGrpSpPr>
            <a:grpSpLocks/>
          </p:cNvGrpSpPr>
          <p:nvPr/>
        </p:nvGrpSpPr>
        <p:grpSpPr bwMode="auto">
          <a:xfrm>
            <a:off x="4608513" y="2287588"/>
            <a:ext cx="4030662" cy="3565525"/>
            <a:chOff x="3220" y="1047"/>
            <a:chExt cx="2539" cy="2246"/>
          </a:xfrm>
        </p:grpSpPr>
        <p:pic>
          <p:nvPicPr>
            <p:cNvPr id="93194" name="Picture 6">
              <a:extLst>
                <a:ext uri="{FF2B5EF4-FFF2-40B4-BE49-F238E27FC236}">
                  <a16:creationId xmlns:a16="http://schemas.microsoft.com/office/drawing/2014/main" xmlns="" id="{271E8CE2-6BAF-4BBD-838E-7F2BBC6A37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0" y="1047"/>
              <a:ext cx="2539" cy="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3195" name="Text Box 7">
              <a:extLst>
                <a:ext uri="{FF2B5EF4-FFF2-40B4-BE49-F238E27FC236}">
                  <a16:creationId xmlns:a16="http://schemas.microsoft.com/office/drawing/2014/main" xmlns="" id="{61BA5626-D988-4688-B92B-F8A3100966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0" y="1047"/>
              <a:ext cx="2539" cy="2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93189" name="Group 8">
            <a:extLst>
              <a:ext uri="{FF2B5EF4-FFF2-40B4-BE49-F238E27FC236}">
                <a16:creationId xmlns:a16="http://schemas.microsoft.com/office/drawing/2014/main" xmlns="" id="{3A227C4D-1E58-4E33-9621-739032B8E790}"/>
              </a:ext>
            </a:extLst>
          </p:cNvPr>
          <p:cNvGrpSpPr>
            <a:grpSpLocks/>
          </p:cNvGrpSpPr>
          <p:nvPr/>
        </p:nvGrpSpPr>
        <p:grpSpPr bwMode="auto">
          <a:xfrm>
            <a:off x="2921000" y="1055688"/>
            <a:ext cx="3033713" cy="1200150"/>
            <a:chOff x="3848" y="0"/>
            <a:chExt cx="1911" cy="756"/>
          </a:xfrm>
        </p:grpSpPr>
        <p:pic>
          <p:nvPicPr>
            <p:cNvPr id="93192" name="Picture 9">
              <a:extLst>
                <a:ext uri="{FF2B5EF4-FFF2-40B4-BE49-F238E27FC236}">
                  <a16:creationId xmlns:a16="http://schemas.microsoft.com/office/drawing/2014/main" xmlns="" id="{FBB93CF9-FD12-49C2-BB0F-B9F1D74074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97"/>
            <a:stretch>
              <a:fillRect/>
            </a:stretch>
          </p:blipFill>
          <p:spPr bwMode="auto">
            <a:xfrm>
              <a:off x="3848" y="0"/>
              <a:ext cx="1911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3193" name="Text Box 10">
              <a:extLst>
                <a:ext uri="{FF2B5EF4-FFF2-40B4-BE49-F238E27FC236}">
                  <a16:creationId xmlns:a16="http://schemas.microsoft.com/office/drawing/2014/main" xmlns="" id="{265A458E-3233-4F49-A886-F1605AA569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8" y="0"/>
              <a:ext cx="1911" cy="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93190" name="Rectangle 11">
            <a:extLst>
              <a:ext uri="{FF2B5EF4-FFF2-40B4-BE49-F238E27FC236}">
                <a16:creationId xmlns:a16="http://schemas.microsoft.com/office/drawing/2014/main" xmlns="" id="{44587835-04B5-4973-8370-4F1EEF62F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5038" y="1377950"/>
            <a:ext cx="976312" cy="1397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93191" name="Text Box 12">
            <a:extLst>
              <a:ext uri="{FF2B5EF4-FFF2-40B4-BE49-F238E27FC236}">
                <a16:creationId xmlns:a16="http://schemas.microsoft.com/office/drawing/2014/main" xmlns="" id="{87499345-465A-4E04-AD8A-39D0E09595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72200"/>
            <a:ext cx="7239000" cy="6858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1313" algn="ctr" eaLnBrk="1" hangingPunct="1">
              <a:lnSpc>
                <a:spcPct val="90000"/>
              </a:lnSpc>
              <a:spcBef>
                <a:spcPts val="1500"/>
              </a:spcBef>
              <a:buClrTx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Display of data by direction. By profile or time series.</a:t>
            </a:r>
            <a:r>
              <a:rPr lang="fr-FR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 Box 1">
            <a:extLst>
              <a:ext uri="{FF2B5EF4-FFF2-40B4-BE49-F238E27FC236}">
                <a16:creationId xmlns:a16="http://schemas.microsoft.com/office/drawing/2014/main" xmlns="" id="{D80054ED-AC4D-4611-9CEF-EDF663BBB1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" y="15240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Setting the Import Parameters</a:t>
            </a:r>
          </a:p>
        </p:txBody>
      </p:sp>
      <p:grpSp>
        <p:nvGrpSpPr>
          <p:cNvPr id="22531" name="Group 2">
            <a:extLst>
              <a:ext uri="{FF2B5EF4-FFF2-40B4-BE49-F238E27FC236}">
                <a16:creationId xmlns:a16="http://schemas.microsoft.com/office/drawing/2014/main" xmlns="" id="{4BDF53CC-6E04-4276-96E2-8C9D1AF1A66C}"/>
              </a:ext>
            </a:extLst>
          </p:cNvPr>
          <p:cNvGrpSpPr>
            <a:grpSpLocks/>
          </p:cNvGrpSpPr>
          <p:nvPr/>
        </p:nvGrpSpPr>
        <p:grpSpPr bwMode="auto">
          <a:xfrm>
            <a:off x="1000125" y="1123950"/>
            <a:ext cx="7610475" cy="4972050"/>
            <a:chOff x="630" y="708"/>
            <a:chExt cx="4522" cy="2850"/>
          </a:xfrm>
        </p:grpSpPr>
        <p:pic>
          <p:nvPicPr>
            <p:cNvPr id="22532" name="Picture 3">
              <a:extLst>
                <a:ext uri="{FF2B5EF4-FFF2-40B4-BE49-F238E27FC236}">
                  <a16:creationId xmlns:a16="http://schemas.microsoft.com/office/drawing/2014/main" xmlns="" id="{FD3F459E-F18A-43A8-9013-E9171D0B77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" y="708"/>
              <a:ext cx="4522" cy="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2533" name="Text Box 4">
              <a:extLst>
                <a:ext uri="{FF2B5EF4-FFF2-40B4-BE49-F238E27FC236}">
                  <a16:creationId xmlns:a16="http://schemas.microsoft.com/office/drawing/2014/main" xmlns="" id="{E31C6188-3E45-4958-9D20-3E1635B08C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0" y="708"/>
              <a:ext cx="4522" cy="2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234" name="Group 1">
            <a:extLst>
              <a:ext uri="{FF2B5EF4-FFF2-40B4-BE49-F238E27FC236}">
                <a16:creationId xmlns:a16="http://schemas.microsoft.com/office/drawing/2014/main" xmlns="" id="{0BB723C0-D3FE-4049-8DD6-12EE99A64C29}"/>
              </a:ext>
            </a:extLst>
          </p:cNvPr>
          <p:cNvGrpSpPr>
            <a:grpSpLocks/>
          </p:cNvGrpSpPr>
          <p:nvPr/>
        </p:nvGrpSpPr>
        <p:grpSpPr bwMode="auto">
          <a:xfrm>
            <a:off x="3900488" y="0"/>
            <a:ext cx="5241925" cy="4248150"/>
            <a:chOff x="2457" y="0"/>
            <a:chExt cx="3302" cy="2676"/>
          </a:xfrm>
        </p:grpSpPr>
        <p:pic>
          <p:nvPicPr>
            <p:cNvPr id="95243" name="Picture 2">
              <a:extLst>
                <a:ext uri="{FF2B5EF4-FFF2-40B4-BE49-F238E27FC236}">
                  <a16:creationId xmlns:a16="http://schemas.microsoft.com/office/drawing/2014/main" xmlns="" id="{2E9A0167-AE64-45B9-92D9-782E686716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57" y="0"/>
              <a:ext cx="3302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5244" name="Text Box 3">
              <a:extLst>
                <a:ext uri="{FF2B5EF4-FFF2-40B4-BE49-F238E27FC236}">
                  <a16:creationId xmlns:a16="http://schemas.microsoft.com/office/drawing/2014/main" xmlns="" id="{1B0C2139-5399-4485-91E7-53A05F2395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57" y="0"/>
              <a:ext cx="3302" cy="2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95235" name="Group 4">
            <a:extLst>
              <a:ext uri="{FF2B5EF4-FFF2-40B4-BE49-F238E27FC236}">
                <a16:creationId xmlns:a16="http://schemas.microsoft.com/office/drawing/2014/main" xmlns="" id="{94B0B32C-4B60-446D-9D72-971926C6C05B}"/>
              </a:ext>
            </a:extLst>
          </p:cNvPr>
          <p:cNvGrpSpPr>
            <a:grpSpLocks/>
          </p:cNvGrpSpPr>
          <p:nvPr/>
        </p:nvGrpSpPr>
        <p:grpSpPr bwMode="auto">
          <a:xfrm>
            <a:off x="0" y="4267200"/>
            <a:ext cx="7545388" cy="2590800"/>
            <a:chOff x="352" y="2687"/>
            <a:chExt cx="4753" cy="1632"/>
          </a:xfrm>
        </p:grpSpPr>
        <p:pic>
          <p:nvPicPr>
            <p:cNvPr id="95241" name="Picture 5">
              <a:extLst>
                <a:ext uri="{FF2B5EF4-FFF2-40B4-BE49-F238E27FC236}">
                  <a16:creationId xmlns:a16="http://schemas.microsoft.com/office/drawing/2014/main" xmlns="" id="{4CE988F5-6313-4710-ABBC-7A9972FBD7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" y="2687"/>
              <a:ext cx="4753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5242" name="Text Box 6">
              <a:extLst>
                <a:ext uri="{FF2B5EF4-FFF2-40B4-BE49-F238E27FC236}">
                  <a16:creationId xmlns:a16="http://schemas.microsoft.com/office/drawing/2014/main" xmlns="" id="{DB53B5CC-26B9-49E0-A96F-FB652E802A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" y="2687"/>
              <a:ext cx="4753" cy="16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95236" name="Group 7">
            <a:extLst>
              <a:ext uri="{FF2B5EF4-FFF2-40B4-BE49-F238E27FC236}">
                <a16:creationId xmlns:a16="http://schemas.microsoft.com/office/drawing/2014/main" xmlns="" id="{BFFABF74-A370-4367-87B1-B73A1FBC6E77}"/>
              </a:ext>
            </a:extLst>
          </p:cNvPr>
          <p:cNvGrpSpPr>
            <a:grpSpLocks/>
          </p:cNvGrpSpPr>
          <p:nvPr/>
        </p:nvGrpSpPr>
        <p:grpSpPr bwMode="auto">
          <a:xfrm>
            <a:off x="0" y="855663"/>
            <a:ext cx="3687763" cy="1589087"/>
            <a:chOff x="0" y="539"/>
            <a:chExt cx="2323" cy="1001"/>
          </a:xfrm>
        </p:grpSpPr>
        <p:pic>
          <p:nvPicPr>
            <p:cNvPr id="95239" name="Picture 8">
              <a:extLst>
                <a:ext uri="{FF2B5EF4-FFF2-40B4-BE49-F238E27FC236}">
                  <a16:creationId xmlns:a16="http://schemas.microsoft.com/office/drawing/2014/main" xmlns="" id="{FFEC16C4-2BBD-4F82-A236-EA500CB13E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0" y="539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5240" name="Text Box 9">
              <a:extLst>
                <a:ext uri="{FF2B5EF4-FFF2-40B4-BE49-F238E27FC236}">
                  <a16:creationId xmlns:a16="http://schemas.microsoft.com/office/drawing/2014/main" xmlns="" id="{1C66B462-CAA4-44B7-8A84-57727C66A6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39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95237" name="Rectangle 10">
            <a:extLst>
              <a:ext uri="{FF2B5EF4-FFF2-40B4-BE49-F238E27FC236}">
                <a16:creationId xmlns:a16="http://schemas.microsoft.com/office/drawing/2014/main" xmlns="" id="{EFA631F6-04C3-43EE-923D-D65795190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0" y="1277938"/>
            <a:ext cx="1223963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65547" name="Text Box 11">
            <a:extLst>
              <a:ext uri="{FF2B5EF4-FFF2-40B4-BE49-F238E27FC236}">
                <a16:creationId xmlns:a16="http://schemas.microsoft.com/office/drawing/2014/main" xmlns="" id="{A751979F-9F6A-414A-A425-195A58F50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5100"/>
            <a:ext cx="3881438" cy="43172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>
              <a:lnSpc>
                <a:spcPct val="66000"/>
              </a:lnSpc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Functions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xmlns="" id="{034B42E4-14EA-4442-BDDF-EF050DFD723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141288"/>
            <a:ext cx="8228013" cy="841375"/>
          </a:xfrm>
        </p:spPr>
        <p:txBody>
          <a:bodyPr/>
          <a:lstStyle/>
          <a:p>
            <a:pPr marL="53975" eaLnBrk="1" hangingPunct="1">
              <a:buSzPct val="10000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/>
            </a:pPr>
            <a:r>
              <a:rPr lang="en-US" altLang="en-US" sz="3200" dirty="0">
                <a:latin typeface="Arial" charset="0"/>
                <a:ea typeface="Microsoft YaHei" charset="-122"/>
                <a:cs typeface="+mn-cs"/>
              </a:rPr>
              <a:t>Particularity of single point current meter</a:t>
            </a:r>
          </a:p>
        </p:txBody>
      </p:sp>
      <p:sp>
        <p:nvSpPr>
          <p:cNvPr id="97283" name="Rectangle 3">
            <a:extLst>
              <a:ext uri="{FF2B5EF4-FFF2-40B4-BE49-F238E27FC236}">
                <a16:creationId xmlns:a16="http://schemas.microsoft.com/office/drawing/2014/main" xmlns="" id="{7B40302E-F500-436D-A95A-28FB663E12B0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81000" y="1219200"/>
            <a:ext cx="4138613" cy="1371600"/>
          </a:xfrm>
        </p:spPr>
        <p:txBody>
          <a:bodyPr/>
          <a:lstStyle/>
          <a:p>
            <a:pPr marL="342900" indent="-341313" eaLnBrk="1" hangingPunct="1">
              <a:lnSpc>
                <a:spcPct val="90000"/>
              </a:lnSpc>
              <a:spcBef>
                <a:spcPts val="1500"/>
              </a:spcBef>
              <a:spcAft>
                <a:spcPct val="0"/>
              </a:spcAft>
              <a:buClrTx/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The single point current meter Nortek </a:t>
            </a:r>
            <a:r>
              <a:rPr lang="en-US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Aquadopp</a:t>
            </a: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</a:rPr>
              <a:t> makes measure in one cells, you’ve got one profile  of one cells.</a:t>
            </a:r>
          </a:p>
        </p:txBody>
      </p:sp>
      <p:pic>
        <p:nvPicPr>
          <p:cNvPr id="97284" name="Picture 4">
            <a:extLst>
              <a:ext uri="{FF2B5EF4-FFF2-40B4-BE49-F238E27FC236}">
                <a16:creationId xmlns:a16="http://schemas.microsoft.com/office/drawing/2014/main" xmlns="" id="{F2993325-5427-48D9-B7E9-B1C00B82A681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61063" y="914400"/>
            <a:ext cx="3182937" cy="2436813"/>
          </a:xfrm>
        </p:spPr>
      </p:pic>
      <p:pic>
        <p:nvPicPr>
          <p:cNvPr id="97285" name="Picture 7">
            <a:extLst>
              <a:ext uri="{FF2B5EF4-FFF2-40B4-BE49-F238E27FC236}">
                <a16:creationId xmlns:a16="http://schemas.microsoft.com/office/drawing/2014/main" xmlns="" id="{58CA3883-EE91-44D2-8F1B-A0A916A6AC5C}"/>
              </a:ext>
            </a:extLst>
          </p:cNvPr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400550"/>
            <a:ext cx="6705600" cy="2139950"/>
          </a:xfrm>
        </p:spPr>
      </p:pic>
      <p:sp>
        <p:nvSpPr>
          <p:cNvPr id="97286" name="Text Box 6">
            <a:extLst>
              <a:ext uri="{FF2B5EF4-FFF2-40B4-BE49-F238E27FC236}">
                <a16:creationId xmlns:a16="http://schemas.microsoft.com/office/drawing/2014/main" xmlns="" id="{214138F7-C829-48E0-A42E-950803F69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590800"/>
            <a:ext cx="5638800" cy="166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1313" eaLnBrk="1" hangingPunct="1">
              <a:lnSpc>
                <a:spcPct val="90000"/>
              </a:lnSpc>
              <a:spcBef>
                <a:spcPts val="1500"/>
              </a:spcBef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processing of auxiliary data will be the same that profiling current meter.</a:t>
            </a:r>
          </a:p>
          <a:p>
            <a:pPr marL="342900" indent="-341313" eaLnBrk="1" hangingPunct="1">
              <a:lnSpc>
                <a:spcPct val="90000"/>
              </a:lnSpc>
              <a:spcBef>
                <a:spcPts val="1500"/>
              </a:spcBef>
              <a:buSzPct val="10000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</a:pPr>
            <a:r>
              <a:rPr lang="en-US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data visualization will be little bit different, the profile window displaying one cells, the cell number 1.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ext Box 1">
            <a:extLst>
              <a:ext uri="{FF2B5EF4-FFF2-40B4-BE49-F238E27FC236}">
                <a16:creationId xmlns:a16="http://schemas.microsoft.com/office/drawing/2014/main" xmlns="" id="{B791F5D8-69F5-4EE1-9303-30A28AAE7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4150"/>
            <a:ext cx="91440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GB" sz="3200" dirty="0">
                <a:solidFill>
                  <a:schemeClr val="bg1"/>
                </a:solidFill>
                <a:latin typeface="Arial" charset="0"/>
              </a:rPr>
              <a:t>Validation / Invalidation of Graphic Data</a:t>
            </a:r>
          </a:p>
        </p:txBody>
      </p:sp>
      <p:sp>
        <p:nvSpPr>
          <p:cNvPr id="98307" name="Text Box 2">
            <a:extLst>
              <a:ext uri="{FF2B5EF4-FFF2-40B4-BE49-F238E27FC236}">
                <a16:creationId xmlns:a16="http://schemas.microsoft.com/office/drawing/2014/main" xmlns="" id="{7B89F4E5-ACA2-4C2A-AC62-1629C6635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3276600"/>
            <a:ext cx="611505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Two methods can be used to invalidate values:</a:t>
            </a:r>
          </a:p>
          <a:p>
            <a:pPr lvl="1" eaLnBrk="1" hangingPunct="1">
              <a:lnSpc>
                <a:spcPct val="10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Use of the filters.</a:t>
            </a:r>
          </a:p>
          <a:p>
            <a:pPr lvl="1" eaLnBrk="1" hangingPunct="1">
              <a:lnSpc>
                <a:spcPct val="10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Use of the cursor.</a:t>
            </a:r>
          </a:p>
        </p:txBody>
      </p:sp>
      <p:grpSp>
        <p:nvGrpSpPr>
          <p:cNvPr id="98308" name="Group 3">
            <a:extLst>
              <a:ext uri="{FF2B5EF4-FFF2-40B4-BE49-F238E27FC236}">
                <a16:creationId xmlns:a16="http://schemas.microsoft.com/office/drawing/2014/main" xmlns="" id="{B5302475-0B65-4061-B89A-0066A364364B}"/>
              </a:ext>
            </a:extLst>
          </p:cNvPr>
          <p:cNvGrpSpPr>
            <a:grpSpLocks/>
          </p:cNvGrpSpPr>
          <p:nvPr/>
        </p:nvGrpSpPr>
        <p:grpSpPr bwMode="auto">
          <a:xfrm>
            <a:off x="2152650" y="1277938"/>
            <a:ext cx="3687763" cy="1589087"/>
            <a:chOff x="1356" y="805"/>
            <a:chExt cx="2323" cy="1001"/>
          </a:xfrm>
        </p:grpSpPr>
        <p:pic>
          <p:nvPicPr>
            <p:cNvPr id="98310" name="Picture 4">
              <a:extLst>
                <a:ext uri="{FF2B5EF4-FFF2-40B4-BE49-F238E27FC236}">
                  <a16:creationId xmlns:a16="http://schemas.microsoft.com/office/drawing/2014/main" xmlns="" id="{D32BFDB2-929C-4E2D-ADB4-D537028FC2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37"/>
            <a:stretch>
              <a:fillRect/>
            </a:stretch>
          </p:blipFill>
          <p:spPr bwMode="auto">
            <a:xfrm>
              <a:off x="1356" y="80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98311" name="Text Box 5">
              <a:extLst>
                <a:ext uri="{FF2B5EF4-FFF2-40B4-BE49-F238E27FC236}">
                  <a16:creationId xmlns:a16="http://schemas.microsoft.com/office/drawing/2014/main" xmlns="" id="{3C64A3C0-7907-43F2-8C59-CD8A93A6BD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6" y="805"/>
              <a:ext cx="2323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98309" name="Rectangle 6">
            <a:extLst>
              <a:ext uri="{FF2B5EF4-FFF2-40B4-BE49-F238E27FC236}">
                <a16:creationId xmlns:a16="http://schemas.microsoft.com/office/drawing/2014/main" xmlns="" id="{4D768DA9-9BE9-48B4-B7B9-66FC9858F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8163" y="1970088"/>
            <a:ext cx="1296987" cy="2159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8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 Box 1">
            <a:extLst>
              <a:ext uri="{FF2B5EF4-FFF2-40B4-BE49-F238E27FC236}">
                <a16:creationId xmlns:a16="http://schemas.microsoft.com/office/drawing/2014/main" xmlns="" id="{FDF7A167-1900-46AE-B3CD-39F719361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4240213" cy="1066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Filtering Data</a:t>
            </a:r>
          </a:p>
        </p:txBody>
      </p:sp>
      <p:sp>
        <p:nvSpPr>
          <p:cNvPr id="100355" name="Text Box 2">
            <a:extLst>
              <a:ext uri="{FF2B5EF4-FFF2-40B4-BE49-F238E27FC236}">
                <a16:creationId xmlns:a16="http://schemas.microsoft.com/office/drawing/2014/main" xmlns="" id="{9BF5D6FD-1BE0-4E30-BA7B-C9EC14B8B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76400"/>
            <a:ext cx="5181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9763" indent="-28416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Click the Filter icon.</a:t>
            </a:r>
          </a:p>
          <a:p>
            <a:pPr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en-GB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en-GB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following values can be filtered:</a:t>
            </a:r>
          </a:p>
          <a:p>
            <a:pPr lvl="1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en-GB" alt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-Velocity (East, North, Up, Error).</a:t>
            </a:r>
          </a:p>
          <a:p>
            <a:pPr lvl="1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en-GB" alt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-Amplitude (Beam 1, 2, 3 and 4).</a:t>
            </a:r>
          </a:p>
          <a:p>
            <a:pPr lvl="1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en-GB" alt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-Correlation (Beam 1, 2, 3 and 4).</a:t>
            </a:r>
          </a:p>
          <a:p>
            <a:pPr lvl="1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en-GB" alt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-Percentage, </a:t>
            </a:r>
            <a:r>
              <a:rPr lang="en-GB" altLang="en-US" sz="2000" dirty="0" err="1">
                <a:solidFill>
                  <a:schemeClr val="accent2"/>
                </a:solidFill>
                <a:latin typeface="Arial" panose="020B0604020202020204" pitchFamily="34" charset="0"/>
              </a:rPr>
              <a:t>Pct</a:t>
            </a:r>
            <a:r>
              <a:rPr lang="en-GB" alt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 good (PG1, 2, 3 and 4).</a:t>
            </a:r>
          </a:p>
          <a:p>
            <a:pPr lvl="1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r>
              <a:rPr lang="en-GB" alt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-Magnitude.</a:t>
            </a:r>
          </a:p>
          <a:p>
            <a:pPr lvl="1" eaLnBrk="1" hangingPunct="1">
              <a:lnSpc>
                <a:spcPct val="100000"/>
              </a:lnSpc>
              <a:spcBef>
                <a:spcPts val="500"/>
              </a:spcBef>
              <a:buClrTx/>
              <a:buFontTx/>
              <a:buNone/>
            </a:pPr>
            <a:endParaRPr lang="en-GB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Activate the filter by checking the Enable box.</a:t>
            </a:r>
          </a:p>
        </p:txBody>
      </p:sp>
      <p:grpSp>
        <p:nvGrpSpPr>
          <p:cNvPr id="100356" name="Group 3">
            <a:extLst>
              <a:ext uri="{FF2B5EF4-FFF2-40B4-BE49-F238E27FC236}">
                <a16:creationId xmlns:a16="http://schemas.microsoft.com/office/drawing/2014/main" xmlns="" id="{810DEB8D-454A-46D2-9EF7-CC6A7CA338D7}"/>
              </a:ext>
            </a:extLst>
          </p:cNvPr>
          <p:cNvGrpSpPr>
            <a:grpSpLocks/>
          </p:cNvGrpSpPr>
          <p:nvPr/>
        </p:nvGrpSpPr>
        <p:grpSpPr bwMode="auto">
          <a:xfrm>
            <a:off x="5418138" y="1066800"/>
            <a:ext cx="3725862" cy="1589088"/>
            <a:chOff x="3412" y="0"/>
            <a:chExt cx="2347" cy="1001"/>
          </a:xfrm>
        </p:grpSpPr>
        <p:pic>
          <p:nvPicPr>
            <p:cNvPr id="100360" name="Picture 4">
              <a:extLst>
                <a:ext uri="{FF2B5EF4-FFF2-40B4-BE49-F238E27FC236}">
                  <a16:creationId xmlns:a16="http://schemas.microsoft.com/office/drawing/2014/main" xmlns="" id="{8E6BE13D-B242-4DA9-9FF9-399A618024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597"/>
            <a:stretch>
              <a:fillRect/>
            </a:stretch>
          </p:blipFill>
          <p:spPr bwMode="auto">
            <a:xfrm>
              <a:off x="3412" y="0"/>
              <a:ext cx="2347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0361" name="Text Box 5">
              <a:extLst>
                <a:ext uri="{FF2B5EF4-FFF2-40B4-BE49-F238E27FC236}">
                  <a16:creationId xmlns:a16="http://schemas.microsoft.com/office/drawing/2014/main" xmlns="" id="{0DEC8637-2053-434E-8D2C-8A343697CB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2" y="0"/>
              <a:ext cx="2347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00357" name="Rectangle 6">
            <a:extLst>
              <a:ext uri="{FF2B5EF4-FFF2-40B4-BE49-F238E27FC236}">
                <a16:creationId xmlns:a16="http://schemas.microsoft.com/office/drawing/2014/main" xmlns="" id="{BA99AE33-C8D8-470F-8B90-D8654431F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1709738"/>
            <a:ext cx="1220788" cy="3048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100358" name="Picture 7">
            <a:extLst>
              <a:ext uri="{FF2B5EF4-FFF2-40B4-BE49-F238E27FC236}">
                <a16:creationId xmlns:a16="http://schemas.microsoft.com/office/drawing/2014/main" xmlns="" id="{2F1E554C-7DEA-4B1D-9D51-FF147F7BB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752600"/>
            <a:ext cx="538163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00359" name="Picture 8">
            <a:extLst>
              <a:ext uri="{FF2B5EF4-FFF2-40B4-BE49-F238E27FC236}">
                <a16:creationId xmlns:a16="http://schemas.microsoft.com/office/drawing/2014/main" xmlns="" id="{0B5CEB41-15A7-4C98-86CC-E9669D67FE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588" y="3048000"/>
            <a:ext cx="3352800" cy="277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1">
            <a:extLst>
              <a:ext uri="{FF2B5EF4-FFF2-40B4-BE49-F238E27FC236}">
                <a16:creationId xmlns:a16="http://schemas.microsoft.com/office/drawing/2014/main" xmlns="" id="{C0A9ABB3-43DA-4903-8036-10EDE81A5B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686425" cy="9906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Validating Data in the Profile Display</a:t>
            </a:r>
          </a:p>
        </p:txBody>
      </p:sp>
      <p:sp>
        <p:nvSpPr>
          <p:cNvPr id="102403" name="Text Box 2">
            <a:extLst>
              <a:ext uri="{FF2B5EF4-FFF2-40B4-BE49-F238E27FC236}">
                <a16:creationId xmlns:a16="http://schemas.microsoft.com/office/drawing/2014/main" xmlns="" id="{14982C70-1A81-46D4-BEDA-2AFFE944B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1163638"/>
            <a:ext cx="4186238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8175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There are three ways to invalidate data in the Profile window:</a:t>
            </a:r>
          </a:p>
          <a:p>
            <a:pPr lvl="1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By cell.</a:t>
            </a:r>
          </a:p>
          <a:p>
            <a:pPr lvl="1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By profile.</a:t>
            </a:r>
          </a:p>
          <a:p>
            <a:pPr lvl="1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accent2"/>
                </a:solidFill>
                <a:latin typeface="Arial" panose="020B0604020202020204" pitchFamily="34" charset="0"/>
              </a:rPr>
              <a:t>By level.</a:t>
            </a:r>
          </a:p>
          <a:p>
            <a:pPr lvl="1" eaLnBrk="1" hangingPunct="1">
              <a:lnSpc>
                <a:spcPct val="100000"/>
              </a:lnSpc>
              <a:spcBef>
                <a:spcPts val="600"/>
              </a:spcBef>
              <a:buClrTx/>
              <a:buFont typeface="Arial" panose="020B0604020202020204" pitchFamily="34" charset="0"/>
              <a:buNone/>
            </a:pPr>
            <a:endParaRPr lang="en-GB" altLang="en-US" sz="20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100000"/>
              </a:lnSpc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This parameter is defined in the profile </a:t>
            </a:r>
            <a:r>
              <a:rPr lang="en-GB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Setup</a:t>
            </a:r>
            <a:r>
              <a:rPr lang="en-GB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window.</a:t>
            </a:r>
          </a:p>
        </p:txBody>
      </p:sp>
      <p:grpSp>
        <p:nvGrpSpPr>
          <p:cNvPr id="102404" name="Group 3">
            <a:extLst>
              <a:ext uri="{FF2B5EF4-FFF2-40B4-BE49-F238E27FC236}">
                <a16:creationId xmlns:a16="http://schemas.microsoft.com/office/drawing/2014/main" xmlns="" id="{50DD8806-1950-45DE-82D6-554ABFA46855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1066800"/>
            <a:ext cx="3455988" cy="1392238"/>
            <a:chOff x="3582" y="0"/>
            <a:chExt cx="2177" cy="877"/>
          </a:xfrm>
        </p:grpSpPr>
        <p:pic>
          <p:nvPicPr>
            <p:cNvPr id="102409" name="Picture 4">
              <a:extLst>
                <a:ext uri="{FF2B5EF4-FFF2-40B4-BE49-F238E27FC236}">
                  <a16:creationId xmlns:a16="http://schemas.microsoft.com/office/drawing/2014/main" xmlns="" id="{86785105-9034-48FE-95BC-875CE4BE8C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3582" y="0"/>
              <a:ext cx="2177" cy="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2410" name="Text Box 5">
              <a:extLst>
                <a:ext uri="{FF2B5EF4-FFF2-40B4-BE49-F238E27FC236}">
                  <a16:creationId xmlns:a16="http://schemas.microsoft.com/office/drawing/2014/main" xmlns="" id="{A7291D67-F948-4F02-BA45-DF0B8175A7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82" y="0"/>
              <a:ext cx="2177" cy="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02405" name="Rectangle 6">
            <a:extLst>
              <a:ext uri="{FF2B5EF4-FFF2-40B4-BE49-F238E27FC236}">
                <a16:creationId xmlns:a16="http://schemas.microsoft.com/office/drawing/2014/main" xmlns="" id="{739269D4-C1BC-4902-B6E2-6BA50F60B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150" y="1435100"/>
            <a:ext cx="1116013" cy="16192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02406" name="Rectangle 7">
            <a:extLst>
              <a:ext uri="{FF2B5EF4-FFF2-40B4-BE49-F238E27FC236}">
                <a16:creationId xmlns:a16="http://schemas.microsoft.com/office/drawing/2014/main" xmlns="" id="{466BB1CC-BA29-4B3B-A2C5-A4987BC68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1905000"/>
            <a:ext cx="1149350" cy="1555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02407" name="Rectangle 8">
            <a:extLst>
              <a:ext uri="{FF2B5EF4-FFF2-40B4-BE49-F238E27FC236}">
                <a16:creationId xmlns:a16="http://schemas.microsoft.com/office/drawing/2014/main" xmlns="" id="{195907DF-EC11-467B-80A6-AED9D581D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39738" y="1408113"/>
            <a:ext cx="1588" cy="1587"/>
          </a:xfrm>
          <a:prstGeom prst="rect">
            <a:avLst/>
          </a:prstGeom>
          <a:solidFill>
            <a:srgbClr val="00B8FF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102408" name="Picture 9">
            <a:extLst>
              <a:ext uri="{FF2B5EF4-FFF2-40B4-BE49-F238E27FC236}">
                <a16:creationId xmlns:a16="http://schemas.microsoft.com/office/drawing/2014/main" xmlns="" id="{86D28F4F-9A28-440A-90CA-47ABEA8083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819400"/>
            <a:ext cx="4622800" cy="312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 Box 1">
            <a:extLst>
              <a:ext uri="{FF2B5EF4-FFF2-40B4-BE49-F238E27FC236}">
                <a16:creationId xmlns:a16="http://schemas.microsoft.com/office/drawing/2014/main" xmlns="" id="{3B2D0663-61A9-4E93-9540-3230A54D3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5378450" cy="942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Validating Data in the Profile Display</a:t>
            </a:r>
          </a:p>
        </p:txBody>
      </p:sp>
      <p:sp>
        <p:nvSpPr>
          <p:cNvPr id="69634" name="Text Box 2">
            <a:extLst>
              <a:ext uri="{FF2B5EF4-FFF2-40B4-BE49-F238E27FC236}">
                <a16:creationId xmlns:a16="http://schemas.microsoft.com/office/drawing/2014/main" xmlns="" id="{103BE792-7241-48F3-BFC4-C349E32932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4294188"/>
            <a:ext cx="9144000" cy="2133600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  <a:extLst/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marL="0" indent="0" eaLnBrk="1" hangingPunct="1">
              <a:buSzPct val="100000"/>
              <a:buFont typeface="Times New Roman" pitchFamily="16" charset="0"/>
              <a:buNone/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Graphic data can be invalidated using the cursor.</a:t>
            </a:r>
          </a:p>
          <a:p>
            <a:pPr marL="342900" indent="-342900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To activate the cursor tool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, check  </a:t>
            </a:r>
            <a:r>
              <a:rPr lang="en-GB" sz="20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Enable Cursor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in the Profile window: </a:t>
            </a:r>
          </a:p>
          <a:p>
            <a:pPr marL="342900" indent="-342900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To Invalidate data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, point to the data in the profile to be invalidated and press Delete on the keyboard.  The data will be replaced by white pixels.</a:t>
            </a:r>
          </a:p>
          <a:p>
            <a:pPr marL="342900" indent="-342900" eaLnBrk="1" hangingPunct="1">
              <a:buSzPct val="100000"/>
              <a:buFont typeface="Arial" panose="020B0604020202020204" pitchFamily="34" charset="0"/>
              <a:buChar char="•"/>
              <a:defRPr/>
            </a:pPr>
            <a:r>
              <a:rPr lang="en-GB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To re-validate data</a:t>
            </a: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, point to the previously invalidated data using the cursor and press ESC on the keyboard.</a:t>
            </a:r>
          </a:p>
        </p:txBody>
      </p:sp>
      <p:grpSp>
        <p:nvGrpSpPr>
          <p:cNvPr id="104452" name="Group 3">
            <a:extLst>
              <a:ext uri="{FF2B5EF4-FFF2-40B4-BE49-F238E27FC236}">
                <a16:creationId xmlns:a16="http://schemas.microsoft.com/office/drawing/2014/main" xmlns="" id="{92DDFB65-64E5-4BC8-B8F1-A79BA3AE6BC7}"/>
              </a:ext>
            </a:extLst>
          </p:cNvPr>
          <p:cNvGrpSpPr>
            <a:grpSpLocks/>
          </p:cNvGrpSpPr>
          <p:nvPr/>
        </p:nvGrpSpPr>
        <p:grpSpPr bwMode="auto">
          <a:xfrm>
            <a:off x="3894138" y="1146175"/>
            <a:ext cx="922337" cy="458788"/>
            <a:chOff x="2324" y="1313"/>
            <a:chExt cx="581" cy="289"/>
          </a:xfrm>
        </p:grpSpPr>
        <p:pic>
          <p:nvPicPr>
            <p:cNvPr id="104467" name="Picture 4">
              <a:extLst>
                <a:ext uri="{FF2B5EF4-FFF2-40B4-BE49-F238E27FC236}">
                  <a16:creationId xmlns:a16="http://schemas.microsoft.com/office/drawing/2014/main" xmlns="" id="{C74D53C5-374D-44E4-969F-96B3E41040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4" y="1313"/>
              <a:ext cx="581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4468" name="Text Box 5">
              <a:extLst>
                <a:ext uri="{FF2B5EF4-FFF2-40B4-BE49-F238E27FC236}">
                  <a16:creationId xmlns:a16="http://schemas.microsoft.com/office/drawing/2014/main" xmlns="" id="{51E4102B-8DDE-4D1E-A418-2AD53B8F7A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4" y="1313"/>
              <a:ext cx="581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104453" name="Group 6">
            <a:extLst>
              <a:ext uri="{FF2B5EF4-FFF2-40B4-BE49-F238E27FC236}">
                <a16:creationId xmlns:a16="http://schemas.microsoft.com/office/drawing/2014/main" xmlns="" id="{B153665A-6B64-4AA7-8453-7C512C82F0A5}"/>
              </a:ext>
            </a:extLst>
          </p:cNvPr>
          <p:cNvGrpSpPr>
            <a:grpSpLocks/>
          </p:cNvGrpSpPr>
          <p:nvPr/>
        </p:nvGrpSpPr>
        <p:grpSpPr bwMode="auto">
          <a:xfrm>
            <a:off x="273050" y="1497013"/>
            <a:ext cx="4679950" cy="1755775"/>
            <a:chOff x="113" y="1636"/>
            <a:chExt cx="2948" cy="1106"/>
          </a:xfrm>
        </p:grpSpPr>
        <p:pic>
          <p:nvPicPr>
            <p:cNvPr id="104465" name="Picture 7">
              <a:extLst>
                <a:ext uri="{FF2B5EF4-FFF2-40B4-BE49-F238E27FC236}">
                  <a16:creationId xmlns:a16="http://schemas.microsoft.com/office/drawing/2014/main" xmlns="" id="{0A5472A7-176D-4FF9-9726-728A4CE7C7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1636"/>
              <a:ext cx="2948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4466" name="Text Box 8">
              <a:extLst>
                <a:ext uri="{FF2B5EF4-FFF2-40B4-BE49-F238E27FC236}">
                  <a16:creationId xmlns:a16="http://schemas.microsoft.com/office/drawing/2014/main" xmlns="" id="{CF9F1C11-3427-4A09-86D2-EF499B1039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" y="1636"/>
              <a:ext cx="2948" cy="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104454" name="Group 9">
            <a:extLst>
              <a:ext uri="{FF2B5EF4-FFF2-40B4-BE49-F238E27FC236}">
                <a16:creationId xmlns:a16="http://schemas.microsoft.com/office/drawing/2014/main" xmlns="" id="{158B072F-6A20-41F5-8020-DEF2B307229D}"/>
              </a:ext>
            </a:extLst>
          </p:cNvPr>
          <p:cNvGrpSpPr>
            <a:grpSpLocks/>
          </p:cNvGrpSpPr>
          <p:nvPr/>
        </p:nvGrpSpPr>
        <p:grpSpPr bwMode="auto">
          <a:xfrm>
            <a:off x="5380038" y="1524000"/>
            <a:ext cx="3763962" cy="1589088"/>
            <a:chOff x="3388" y="0"/>
            <a:chExt cx="2371" cy="1001"/>
          </a:xfrm>
        </p:grpSpPr>
        <p:pic>
          <p:nvPicPr>
            <p:cNvPr id="104463" name="Picture 10">
              <a:extLst>
                <a:ext uri="{FF2B5EF4-FFF2-40B4-BE49-F238E27FC236}">
                  <a16:creationId xmlns:a16="http://schemas.microsoft.com/office/drawing/2014/main" xmlns="" id="{E8768347-7F83-4EE4-A918-816BB64579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3388" y="0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4464" name="Text Box 11">
              <a:extLst>
                <a:ext uri="{FF2B5EF4-FFF2-40B4-BE49-F238E27FC236}">
                  <a16:creationId xmlns:a16="http://schemas.microsoft.com/office/drawing/2014/main" xmlns="" id="{329428AB-2CB0-4283-A32F-DA7FCC8626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8" y="0"/>
              <a:ext cx="2371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04455" name="Text Box 12">
            <a:extLst>
              <a:ext uri="{FF2B5EF4-FFF2-40B4-BE49-F238E27FC236}">
                <a16:creationId xmlns:a16="http://schemas.microsoft.com/office/drawing/2014/main" xmlns="" id="{3EF29025-517B-4D6D-A950-0184ADB16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1113" y="3673475"/>
            <a:ext cx="3024187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ts val="750"/>
              </a:spcBef>
              <a:buClrTx/>
              <a:buFontTx/>
              <a:buNone/>
            </a:pPr>
            <a:r>
              <a:rPr lang="fr-FR" altLang="en-US" sz="1200">
                <a:solidFill>
                  <a:schemeClr val="tx1"/>
                </a:solidFill>
                <a:latin typeface="Arial" panose="020B0604020202020204" pitchFamily="34" charset="0"/>
              </a:rPr>
              <a:t>Profile                 Cell              Level</a:t>
            </a:r>
          </a:p>
        </p:txBody>
      </p:sp>
      <p:sp>
        <p:nvSpPr>
          <p:cNvPr id="104456" name="Line 13">
            <a:extLst>
              <a:ext uri="{FF2B5EF4-FFF2-40B4-BE49-F238E27FC236}">
                <a16:creationId xmlns:a16="http://schemas.microsoft.com/office/drawing/2014/main" xmlns="" id="{06184A4A-B0BE-4B99-9E4C-60C33CEEEF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81150" y="2951163"/>
            <a:ext cx="1079500" cy="723900"/>
          </a:xfrm>
          <a:prstGeom prst="line">
            <a:avLst/>
          </a:prstGeom>
          <a:noFill/>
          <a:ln w="31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457" name="Line 14">
            <a:extLst>
              <a:ext uri="{FF2B5EF4-FFF2-40B4-BE49-F238E27FC236}">
                <a16:creationId xmlns:a16="http://schemas.microsoft.com/office/drawing/2014/main" xmlns="" id="{75F9C442-7223-4D51-89DB-B5CE97F36F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94000" y="2563813"/>
            <a:ext cx="169863" cy="1039812"/>
          </a:xfrm>
          <a:prstGeom prst="line">
            <a:avLst/>
          </a:prstGeom>
          <a:noFill/>
          <a:ln w="31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458" name="Line 15">
            <a:extLst>
              <a:ext uri="{FF2B5EF4-FFF2-40B4-BE49-F238E27FC236}">
                <a16:creationId xmlns:a16="http://schemas.microsoft.com/office/drawing/2014/main" xmlns="" id="{05AE2AB8-4FD0-405B-B4A4-30578087BA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29038" y="2735263"/>
            <a:ext cx="1587" cy="868362"/>
          </a:xfrm>
          <a:prstGeom prst="line">
            <a:avLst/>
          </a:prstGeom>
          <a:noFill/>
          <a:ln w="317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459" name="Rectangle 16">
            <a:extLst>
              <a:ext uri="{FF2B5EF4-FFF2-40B4-BE49-F238E27FC236}">
                <a16:creationId xmlns:a16="http://schemas.microsoft.com/office/drawing/2014/main" xmlns="" id="{E5719FD3-A8A8-4A6C-BA36-C35B40D667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4288" y="1917700"/>
            <a:ext cx="1212850" cy="1968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04460" name="Rectangle 17">
            <a:extLst>
              <a:ext uri="{FF2B5EF4-FFF2-40B4-BE49-F238E27FC236}">
                <a16:creationId xmlns:a16="http://schemas.microsoft.com/office/drawing/2014/main" xmlns="" id="{02153704-1845-4B2A-99AB-2555ABFFB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2438400"/>
            <a:ext cx="1243013" cy="1936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04461" name="Rectangle 18">
            <a:extLst>
              <a:ext uri="{FF2B5EF4-FFF2-40B4-BE49-F238E27FC236}">
                <a16:creationId xmlns:a16="http://schemas.microsoft.com/office/drawing/2014/main" xmlns="" id="{AF35322D-84AE-41C2-804C-5C4B7CA31E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39738" y="1408113"/>
            <a:ext cx="1588" cy="1587"/>
          </a:xfrm>
          <a:prstGeom prst="rect">
            <a:avLst/>
          </a:prstGeom>
          <a:solidFill>
            <a:srgbClr val="00B8FF"/>
          </a:solidFill>
          <a:ln w="9360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04462" name="Line 19">
            <a:extLst>
              <a:ext uri="{FF2B5EF4-FFF2-40B4-BE49-F238E27FC236}">
                <a16:creationId xmlns:a16="http://schemas.microsoft.com/office/drawing/2014/main" xmlns="" id="{D5FA5932-BD5C-4609-9811-EFD169A27F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79750" y="1258888"/>
            <a:ext cx="768350" cy="349250"/>
          </a:xfrm>
          <a:prstGeom prst="line">
            <a:avLst/>
          </a:prstGeom>
          <a:noFill/>
          <a:ln w="28440">
            <a:solidFill>
              <a:srgbClr val="FFFF00"/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ext Box 1">
            <a:extLst>
              <a:ext uri="{FF2B5EF4-FFF2-40B4-BE49-F238E27FC236}">
                <a16:creationId xmlns:a16="http://schemas.microsoft.com/office/drawing/2014/main" xmlns="" id="{F7AD8877-5D6B-4EC5-9661-F4508BF508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" y="0"/>
            <a:ext cx="4341812" cy="960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ADCP</a:t>
            </a:r>
            <a:r>
              <a:rPr 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Player</a:t>
            </a:r>
          </a:p>
        </p:txBody>
      </p:sp>
      <p:grpSp>
        <p:nvGrpSpPr>
          <p:cNvPr id="106499" name="Group 2">
            <a:extLst>
              <a:ext uri="{FF2B5EF4-FFF2-40B4-BE49-F238E27FC236}">
                <a16:creationId xmlns:a16="http://schemas.microsoft.com/office/drawing/2014/main" xmlns="" id="{3FF23A7B-238F-4B72-9BF3-4F0294A54E93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0"/>
            <a:ext cx="4037013" cy="1581150"/>
            <a:chOff x="3216" y="0"/>
            <a:chExt cx="2543" cy="996"/>
          </a:xfrm>
        </p:grpSpPr>
        <p:pic>
          <p:nvPicPr>
            <p:cNvPr id="106537" name="Picture 3">
              <a:extLst>
                <a:ext uri="{FF2B5EF4-FFF2-40B4-BE49-F238E27FC236}">
                  <a16:creationId xmlns:a16="http://schemas.microsoft.com/office/drawing/2014/main" xmlns="" id="{A5711455-1373-44B3-939E-AC50F84947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50"/>
            <a:stretch>
              <a:fillRect/>
            </a:stretch>
          </p:blipFill>
          <p:spPr bwMode="auto">
            <a:xfrm>
              <a:off x="3216" y="0"/>
              <a:ext cx="2543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6538" name="Text Box 4">
              <a:extLst>
                <a:ext uri="{FF2B5EF4-FFF2-40B4-BE49-F238E27FC236}">
                  <a16:creationId xmlns:a16="http://schemas.microsoft.com/office/drawing/2014/main" xmlns="" id="{70B29BDA-F51C-4C88-9442-EC7B255CED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0"/>
              <a:ext cx="2543" cy="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aphicFrame>
        <p:nvGraphicFramePr>
          <p:cNvPr id="70661" name="Group 5">
            <a:extLst>
              <a:ext uri="{FF2B5EF4-FFF2-40B4-BE49-F238E27FC236}">
                <a16:creationId xmlns:a16="http://schemas.microsoft.com/office/drawing/2014/main" xmlns="" id="{ECB8EBE4-6AE2-4F67-BCE1-845D56BBD9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10945"/>
              </p:ext>
            </p:extLst>
          </p:nvPr>
        </p:nvGraphicFramePr>
        <p:xfrm>
          <a:off x="5570538" y="1624013"/>
          <a:ext cx="3575050" cy="4521200"/>
        </p:xfrm>
        <a:graphic>
          <a:graphicData uri="http://schemas.openxmlformats.org/drawingml/2006/table">
            <a:tbl>
              <a:tblPr/>
              <a:tblGrid>
                <a:gridCol w="1651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24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23891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View Adjustment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Keyboard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6537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window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Click and drag a box from its top left to its bottom right corner.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46537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Extents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Click and drag a box from bottom right to upper left.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9702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Zoom In/Out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Use your mouse wheel 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 +/- keys on keyboard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0291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Increase/Decrease Magnitude Scale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Page up/down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3467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Change Horizontal Angle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Up/Down Arrows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28895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Change Rotation Axis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Left/Right Arrows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31880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Return to first recording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Calibri" pitchFamily="32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Esc key</a:t>
                      </a:r>
                    </a:p>
                  </a:txBody>
                  <a:tcPr marL="90000" marR="90000" marT="46806" marB="46806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06529" name="Rectangle 64">
            <a:extLst>
              <a:ext uri="{FF2B5EF4-FFF2-40B4-BE49-F238E27FC236}">
                <a16:creationId xmlns:a16="http://schemas.microsoft.com/office/drawing/2014/main" xmlns="" id="{F69C78B7-FE2E-4784-9806-D869342899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2525" y="439738"/>
            <a:ext cx="1296988" cy="17780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06530" name="Rectangle 65">
            <a:extLst>
              <a:ext uri="{FF2B5EF4-FFF2-40B4-BE49-F238E27FC236}">
                <a16:creationId xmlns:a16="http://schemas.microsoft.com/office/drawing/2014/main" xmlns="" id="{DDBFCE4F-87A9-4837-8467-DB8F3D09B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2525" y="960438"/>
            <a:ext cx="1296988" cy="193675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106531" name="Picture 66">
            <a:extLst>
              <a:ext uri="{FF2B5EF4-FFF2-40B4-BE49-F238E27FC236}">
                <a16:creationId xmlns:a16="http://schemas.microsoft.com/office/drawing/2014/main" xmlns="" id="{2B12DB0A-7E02-4C5D-907B-A556AD24C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2081213"/>
            <a:ext cx="5762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6532" name="Rectangle 67">
            <a:extLst>
              <a:ext uri="{FF2B5EF4-FFF2-40B4-BE49-F238E27FC236}">
                <a16:creationId xmlns:a16="http://schemas.microsoft.com/office/drawing/2014/main" xmlns="" id="{3480C014-9DEC-4BC7-B242-86D3BD0A8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88" y="2214563"/>
            <a:ext cx="4676775" cy="373062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 anchor="ctr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1255713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fr-FR" altLang="en-US" sz="1800" b="1" dirty="0">
                <a:solidFill>
                  <a:schemeClr val="accent2"/>
                </a:solidFill>
                <a:latin typeface="Arial" panose="020B0604020202020204" pitchFamily="34" charset="0"/>
              </a:rPr>
              <a:t>Control Panel	Display of Reading Time</a:t>
            </a:r>
          </a:p>
        </p:txBody>
      </p:sp>
      <p:pic>
        <p:nvPicPr>
          <p:cNvPr id="106533" name="Picture 68">
            <a:extLst>
              <a:ext uri="{FF2B5EF4-FFF2-40B4-BE49-F238E27FC236}">
                <a16:creationId xmlns:a16="http://schemas.microsoft.com/office/drawing/2014/main" xmlns="" id="{5902DD16-DD7A-4913-A470-E82CB0AF7A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67"/>
          <a:stretch>
            <a:fillRect/>
          </a:stretch>
        </p:blipFill>
        <p:spPr bwMode="auto">
          <a:xfrm>
            <a:off x="88900" y="2814638"/>
            <a:ext cx="5059363" cy="326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6534" name="Line 69">
            <a:extLst>
              <a:ext uri="{FF2B5EF4-FFF2-40B4-BE49-F238E27FC236}">
                <a16:creationId xmlns:a16="http://schemas.microsoft.com/office/drawing/2014/main" xmlns="" id="{A0CBD661-F660-4696-8B80-36D19784A64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58975" y="2546350"/>
            <a:ext cx="309563" cy="382588"/>
          </a:xfrm>
          <a:prstGeom prst="line">
            <a:avLst/>
          </a:prstGeom>
          <a:noFill/>
          <a:ln w="28440">
            <a:solidFill>
              <a:schemeClr val="accent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35" name="Line 70">
            <a:extLst>
              <a:ext uri="{FF2B5EF4-FFF2-40B4-BE49-F238E27FC236}">
                <a16:creationId xmlns:a16="http://schemas.microsoft.com/office/drawing/2014/main" xmlns="" id="{811B3812-A83A-4E08-8677-382EFB01C58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4363" y="2506663"/>
            <a:ext cx="309562" cy="382587"/>
          </a:xfrm>
          <a:prstGeom prst="line">
            <a:avLst/>
          </a:prstGeom>
          <a:noFill/>
          <a:ln w="28440">
            <a:solidFill>
              <a:schemeClr val="accent2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6536" name="Rectangle 71">
            <a:extLst>
              <a:ext uri="{FF2B5EF4-FFF2-40B4-BE49-F238E27FC236}">
                <a16:creationId xmlns:a16="http://schemas.microsoft.com/office/drawing/2014/main" xmlns="" id="{1E502E0A-758A-4727-A899-4A6DA70546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172200"/>
            <a:ext cx="70866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Animated display of the magnitude values as a function of time.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 Box 1">
            <a:extLst>
              <a:ext uri="{FF2B5EF4-FFF2-40B4-BE49-F238E27FC236}">
                <a16:creationId xmlns:a16="http://schemas.microsoft.com/office/drawing/2014/main" xmlns="" id="{070FB8C9-0D8D-4569-B888-24B4327156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fr-FR" sz="3200" dirty="0" err="1">
                <a:solidFill>
                  <a:schemeClr val="bg1"/>
                </a:solidFill>
                <a:latin typeface="Arial" charset="0"/>
              </a:rPr>
              <a:t>Saving</a:t>
            </a:r>
            <a:r>
              <a:rPr lang="fr-FR" sz="32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fr-FR" sz="3200" dirty="0" err="1">
                <a:solidFill>
                  <a:schemeClr val="bg1"/>
                </a:solidFill>
                <a:latin typeface="Arial" charset="0"/>
              </a:rPr>
              <a:t>Edited</a:t>
            </a:r>
            <a:r>
              <a:rPr lang="fr-FR" sz="3200" dirty="0">
                <a:solidFill>
                  <a:schemeClr val="bg1"/>
                </a:solidFill>
                <a:latin typeface="Arial" charset="0"/>
              </a:rPr>
              <a:t> ADCP Data</a:t>
            </a:r>
          </a:p>
        </p:txBody>
      </p:sp>
      <p:sp>
        <p:nvSpPr>
          <p:cNvPr id="108547" name="Text Box 2">
            <a:extLst>
              <a:ext uri="{FF2B5EF4-FFF2-40B4-BE49-F238E27FC236}">
                <a16:creationId xmlns:a16="http://schemas.microsoft.com/office/drawing/2014/main" xmlns="" id="{97F67FEB-49EF-43B8-833E-18E7B1AB48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86313"/>
            <a:ext cx="7391400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Click on the  Save icon to save the file to *.</a:t>
            </a:r>
            <a:r>
              <a:rPr lang="en-GB" altLang="en-US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edd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format in the project’s </a:t>
            </a:r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adop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\edit directory.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settings parameters are saved in *.</a:t>
            </a:r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edd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format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endParaRPr lang="en-GB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All the parameters and processing are saved.</a:t>
            </a:r>
          </a:p>
        </p:txBody>
      </p:sp>
      <p:grpSp>
        <p:nvGrpSpPr>
          <p:cNvPr id="108548" name="Group 3">
            <a:extLst>
              <a:ext uri="{FF2B5EF4-FFF2-40B4-BE49-F238E27FC236}">
                <a16:creationId xmlns:a16="http://schemas.microsoft.com/office/drawing/2014/main" xmlns="" id="{B6D579B9-3062-4C0C-A8FD-E75F9FC88924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08556" name="Picture 4">
              <a:extLst>
                <a:ext uri="{FF2B5EF4-FFF2-40B4-BE49-F238E27FC236}">
                  <a16:creationId xmlns:a16="http://schemas.microsoft.com/office/drawing/2014/main" xmlns="" id="{F39CFDE3-EFDB-4815-B3F0-AFA46AAAD2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8557" name="Text Box 5">
              <a:extLst>
                <a:ext uri="{FF2B5EF4-FFF2-40B4-BE49-F238E27FC236}">
                  <a16:creationId xmlns:a16="http://schemas.microsoft.com/office/drawing/2014/main" xmlns="" id="{1FD6BF72-CB8C-4EC2-8207-177EBE3237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108549" name="Group 6">
            <a:extLst>
              <a:ext uri="{FF2B5EF4-FFF2-40B4-BE49-F238E27FC236}">
                <a16:creationId xmlns:a16="http://schemas.microsoft.com/office/drawing/2014/main" xmlns="" id="{856155AF-C8B1-4A01-95D6-CFC18AA2CD1F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1219200"/>
            <a:ext cx="4495800" cy="3340100"/>
            <a:chOff x="2358" y="1147"/>
            <a:chExt cx="3401" cy="2488"/>
          </a:xfrm>
        </p:grpSpPr>
        <p:pic>
          <p:nvPicPr>
            <p:cNvPr id="108554" name="Picture 7">
              <a:extLst>
                <a:ext uri="{FF2B5EF4-FFF2-40B4-BE49-F238E27FC236}">
                  <a16:creationId xmlns:a16="http://schemas.microsoft.com/office/drawing/2014/main" xmlns="" id="{0EEA44EB-B51D-4BCB-BB4B-1175C67D34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8" y="1147"/>
              <a:ext cx="3401" cy="2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08555" name="Text Box 8">
              <a:extLst>
                <a:ext uri="{FF2B5EF4-FFF2-40B4-BE49-F238E27FC236}">
                  <a16:creationId xmlns:a16="http://schemas.microsoft.com/office/drawing/2014/main" xmlns="" id="{F87979AF-0B3E-42EB-9A6C-DBFB41DD04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8" y="1147"/>
              <a:ext cx="3401" cy="2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108550" name="Group 9">
            <a:extLst>
              <a:ext uri="{FF2B5EF4-FFF2-40B4-BE49-F238E27FC236}">
                <a16:creationId xmlns:a16="http://schemas.microsoft.com/office/drawing/2014/main" xmlns="" id="{8DE2B1BB-21F4-4525-ABD5-5113EE90DD44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2438400"/>
            <a:ext cx="584200" cy="546100"/>
            <a:chOff x="1816" y="636"/>
            <a:chExt cx="368" cy="344"/>
          </a:xfrm>
        </p:grpSpPr>
        <p:pic>
          <p:nvPicPr>
            <p:cNvPr id="108552" name="Picture 10">
              <a:extLst>
                <a:ext uri="{FF2B5EF4-FFF2-40B4-BE49-F238E27FC236}">
                  <a16:creationId xmlns:a16="http://schemas.microsoft.com/office/drawing/2014/main" xmlns="" id="{AEE11D86-80E2-4286-8BF8-FF989DD685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6" y="636"/>
              <a:ext cx="368" cy="34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553" name="Text Box 11">
              <a:extLst>
                <a:ext uri="{FF2B5EF4-FFF2-40B4-BE49-F238E27FC236}">
                  <a16:creationId xmlns:a16="http://schemas.microsoft.com/office/drawing/2014/main" xmlns="" id="{2A32E3E0-19ED-4F02-B15E-7D63E5C6EC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6" y="636"/>
              <a:ext cx="368" cy="34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08551" name="Rectangle 12">
            <a:extLst>
              <a:ext uri="{FF2B5EF4-FFF2-40B4-BE49-F238E27FC236}">
                <a16:creationId xmlns:a16="http://schemas.microsoft.com/office/drawing/2014/main" xmlns="" id="{2927C050-D233-4668-AD2D-2F8865562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ext Box 1">
            <a:extLst>
              <a:ext uri="{FF2B5EF4-FFF2-40B4-BE49-F238E27FC236}">
                <a16:creationId xmlns:a16="http://schemas.microsoft.com/office/drawing/2014/main" xmlns="" id="{D85132C5-BE2D-4908-8948-A2D689103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35" y="45243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Exporting</a:t>
            </a: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Your Data</a:t>
            </a:r>
          </a:p>
        </p:txBody>
      </p:sp>
      <p:sp>
        <p:nvSpPr>
          <p:cNvPr id="110595" name="Text Box 2">
            <a:extLst>
              <a:ext uri="{FF2B5EF4-FFF2-40B4-BE49-F238E27FC236}">
                <a16:creationId xmlns:a16="http://schemas.microsoft.com/office/drawing/2014/main" xmlns="" id="{38435E50-F153-420F-A672-8556006CE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676400"/>
            <a:ext cx="91440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531813" indent="-5318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914400" indent="-4572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531813" algn="l"/>
                <a:tab pos="1101725" algn="l"/>
                <a:tab pos="2016125" algn="l"/>
                <a:tab pos="2930525" algn="l"/>
                <a:tab pos="3844925" algn="l"/>
                <a:tab pos="4759325" algn="l"/>
                <a:tab pos="5673725" algn="l"/>
                <a:tab pos="6588125" algn="l"/>
                <a:tab pos="7502525" algn="l"/>
                <a:tab pos="8416925" algn="l"/>
                <a:tab pos="9331325" algn="l"/>
                <a:tab pos="102457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Times New Roman" panose="02020603050405020304" pitchFamily="18" charset="0"/>
              <a:buAutoNum type="arabicPeriod"/>
            </a:pPr>
            <a:r>
              <a:rPr lang="en-GB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Export your data to various formats by clicking the Export Out icon.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Tide file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Etude file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ASCII format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ODV format</a:t>
            </a:r>
          </a:p>
          <a:p>
            <a:pPr lvl="1" eaLnBrk="1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accent2"/>
                </a:solidFill>
                <a:latin typeface="Arial" panose="020B0604020202020204" pitchFamily="34" charset="0"/>
              </a:rPr>
              <a:t>Equipment configuration file</a:t>
            </a:r>
          </a:p>
          <a:p>
            <a:pPr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Times New Roman" panose="02020603050405020304" pitchFamily="18" charset="0"/>
              <a:buAutoNum type="arabicPeriod"/>
            </a:pPr>
            <a:r>
              <a:rPr lang="en-GB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Select the export format from the File of Type drop-down in the Windows Save dialog.</a:t>
            </a:r>
          </a:p>
          <a:p>
            <a:pPr eaLnBrk="1" hangingPunct="1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Font typeface="Times New Roman" panose="02020603050405020304" pitchFamily="18" charset="0"/>
              <a:buAutoNum type="arabicPeriod"/>
            </a:pPr>
            <a:r>
              <a:rPr lang="en-GB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Name the file to be generated and click [Save].</a:t>
            </a:r>
          </a:p>
        </p:txBody>
      </p:sp>
      <p:grpSp>
        <p:nvGrpSpPr>
          <p:cNvPr id="110596" name="Group 3">
            <a:extLst>
              <a:ext uri="{FF2B5EF4-FFF2-40B4-BE49-F238E27FC236}">
                <a16:creationId xmlns:a16="http://schemas.microsoft.com/office/drawing/2014/main" xmlns="" id="{374A52B7-CC3D-46C1-819B-92C6AD134CC5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10601" name="Picture 4">
              <a:extLst>
                <a:ext uri="{FF2B5EF4-FFF2-40B4-BE49-F238E27FC236}">
                  <a16:creationId xmlns:a16="http://schemas.microsoft.com/office/drawing/2014/main" xmlns="" id="{CAE5131D-EC3C-4EEF-B80E-A43E1202DE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0602" name="Text Box 5">
              <a:extLst>
                <a:ext uri="{FF2B5EF4-FFF2-40B4-BE49-F238E27FC236}">
                  <a16:creationId xmlns:a16="http://schemas.microsoft.com/office/drawing/2014/main" xmlns="" id="{D702743C-FC6A-4AF6-92AE-B88078C318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10597" name="Rectangle 6">
            <a:extLst>
              <a:ext uri="{FF2B5EF4-FFF2-40B4-BE49-F238E27FC236}">
                <a16:creationId xmlns:a16="http://schemas.microsoft.com/office/drawing/2014/main" xmlns="" id="{8DA5EBF4-02A1-4C65-A3DE-76C8335663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sp>
        <p:nvSpPr>
          <p:cNvPr id="110598" name="Rectangle 7">
            <a:extLst>
              <a:ext uri="{FF2B5EF4-FFF2-40B4-BE49-F238E27FC236}">
                <a16:creationId xmlns:a16="http://schemas.microsoft.com/office/drawing/2014/main" xmlns="" id="{0C1732CB-0721-441A-ADD7-A512C1CAB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44838"/>
            <a:ext cx="9144000" cy="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110599" name="Picture 8">
            <a:extLst>
              <a:ext uri="{FF2B5EF4-FFF2-40B4-BE49-F238E27FC236}">
                <a16:creationId xmlns:a16="http://schemas.microsoft.com/office/drawing/2014/main" xmlns="" id="{042430A6-5A98-44F1-A889-4ADBE969A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13" y="2046288"/>
            <a:ext cx="504825" cy="652462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600" name="Rectangle 9">
            <a:extLst>
              <a:ext uri="{FF2B5EF4-FFF2-40B4-BE49-F238E27FC236}">
                <a16:creationId xmlns:a16="http://schemas.microsoft.com/office/drawing/2014/main" xmlns="" id="{4BF5803D-FE4B-41AF-9A0B-6089D1A8A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3440113"/>
            <a:ext cx="2555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spAutoFit/>
          </a:bodyPr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Tx/>
              <a:buNone/>
            </a:pPr>
            <a:r>
              <a:rPr lang="en-GB" altLang="en-US" sz="1200">
                <a:solidFill>
                  <a:srgbClr val="FFFF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fr-FR" altLang="en-US" sz="900">
                <a:solidFill>
                  <a:srgbClr val="FFFFFF"/>
                </a:solidFill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>
            <a:extLst>
              <a:ext uri="{FF2B5EF4-FFF2-40B4-BE49-F238E27FC236}">
                <a16:creationId xmlns:a16="http://schemas.microsoft.com/office/drawing/2014/main" xmlns="" id="{C02299A8-0BE9-4CB5-BB6F-545B911E67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Exporting </a:t>
            </a:r>
            <a:r>
              <a:rPr lang="en-US" sz="3200" dirty="0">
                <a:solidFill>
                  <a:schemeClr val="bg1"/>
                </a:solidFill>
                <a:latin typeface="Arial" charset="0"/>
              </a:rPr>
              <a:t>Tide</a:t>
            </a: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Data</a:t>
            </a:r>
          </a:p>
        </p:txBody>
      </p:sp>
      <p:sp>
        <p:nvSpPr>
          <p:cNvPr id="73730" name="Text Box 2">
            <a:extLst>
              <a:ext uri="{FF2B5EF4-FFF2-40B4-BE49-F238E27FC236}">
                <a16:creationId xmlns:a16="http://schemas.microsoft.com/office/drawing/2014/main" xmlns="" id="{0D12D1A1-072E-4B89-8577-5DB15637F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953000"/>
            <a:ext cx="7239000" cy="150336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 marL="342900" indent="-34290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The interface can be exported in the HYPACK *.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TDX 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or MASG *.</a:t>
            </a:r>
            <a:r>
              <a:rPr lang="en-GB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TDF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format. </a:t>
            </a:r>
          </a:p>
          <a:p>
            <a:pPr marL="800100" lvl="1" indent="-34290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charset="0"/>
              <a:buChar char="•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GB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Click the Export Tide Icon and name your file</a:t>
            </a:r>
            <a:r>
              <a:rPr lang="en-GB" dirty="0">
                <a:solidFill>
                  <a:schemeClr val="accent2"/>
                </a:solidFill>
                <a:latin typeface="Arial" charset="0"/>
              </a:rPr>
              <a:t>.</a:t>
            </a:r>
          </a:p>
        </p:txBody>
      </p:sp>
      <p:grpSp>
        <p:nvGrpSpPr>
          <p:cNvPr id="112644" name="Group 3">
            <a:extLst>
              <a:ext uri="{FF2B5EF4-FFF2-40B4-BE49-F238E27FC236}">
                <a16:creationId xmlns:a16="http://schemas.microsoft.com/office/drawing/2014/main" xmlns="" id="{A6F5EA53-5C0E-42B2-82E2-25CDC4304A4F}"/>
              </a:ext>
            </a:extLst>
          </p:cNvPr>
          <p:cNvGrpSpPr>
            <a:grpSpLocks/>
          </p:cNvGrpSpPr>
          <p:nvPr/>
        </p:nvGrpSpPr>
        <p:grpSpPr bwMode="auto">
          <a:xfrm>
            <a:off x="5226050" y="0"/>
            <a:ext cx="3917950" cy="754063"/>
            <a:chOff x="3291" y="0"/>
            <a:chExt cx="2468" cy="475"/>
          </a:xfrm>
        </p:grpSpPr>
        <p:pic>
          <p:nvPicPr>
            <p:cNvPr id="112648" name="Picture 4">
              <a:extLst>
                <a:ext uri="{FF2B5EF4-FFF2-40B4-BE49-F238E27FC236}">
                  <a16:creationId xmlns:a16="http://schemas.microsoft.com/office/drawing/2014/main" xmlns="" id="{FA6D78E7-8E15-4E72-8AAA-221D978A11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2649" name="Text Box 5">
              <a:extLst>
                <a:ext uri="{FF2B5EF4-FFF2-40B4-BE49-F238E27FC236}">
                  <a16:creationId xmlns:a16="http://schemas.microsoft.com/office/drawing/2014/main" xmlns="" id="{458CC795-4C10-4089-AB8B-B8A67BD217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12645" name="Rectangle 6">
            <a:extLst>
              <a:ext uri="{FF2B5EF4-FFF2-40B4-BE49-F238E27FC236}">
                <a16:creationId xmlns:a16="http://schemas.microsoft.com/office/drawing/2014/main" xmlns="" id="{9D4ADCDF-227B-4E61-B64D-122E7B0B62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6438" y="0"/>
            <a:ext cx="2087562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112646" name="Picture 11">
            <a:extLst>
              <a:ext uri="{FF2B5EF4-FFF2-40B4-BE49-F238E27FC236}">
                <a16:creationId xmlns:a16="http://schemas.microsoft.com/office/drawing/2014/main" xmlns="" id="{631B403A-FB37-4FA6-A2E6-1E4C54E8D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922337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C5F2922-E1C6-4284-B806-EF60B2883A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990600"/>
            <a:ext cx="685800" cy="66357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1">
            <a:extLst>
              <a:ext uri="{FF2B5EF4-FFF2-40B4-BE49-F238E27FC236}">
                <a16:creationId xmlns:a16="http://schemas.microsoft.com/office/drawing/2014/main" xmlns="" id="{313D731A-BF1B-47C9-B774-651268C1F3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228600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marL="53975" eaLnBrk="1" hangingPunct="1">
              <a:buSzPct val="10000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/>
            </a:pPr>
            <a:r>
              <a:rPr lang="en-US" sz="3200" dirty="0">
                <a:latin typeface="Arial" charset="0"/>
              </a:rPr>
              <a:t>Data Display and Export</a:t>
            </a:r>
          </a:p>
        </p:txBody>
      </p:sp>
      <p:grpSp>
        <p:nvGrpSpPr>
          <p:cNvPr id="24579" name="Group 2">
            <a:extLst>
              <a:ext uri="{FF2B5EF4-FFF2-40B4-BE49-F238E27FC236}">
                <a16:creationId xmlns:a16="http://schemas.microsoft.com/office/drawing/2014/main" xmlns="" id="{DBB150FB-9B69-4B3F-BEB2-0A704AD0B9BA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1371600"/>
            <a:ext cx="6910388" cy="5095875"/>
            <a:chOff x="703" y="563"/>
            <a:chExt cx="4353" cy="3210"/>
          </a:xfrm>
        </p:grpSpPr>
        <p:pic>
          <p:nvPicPr>
            <p:cNvPr id="24580" name="Picture 3">
              <a:extLst>
                <a:ext uri="{FF2B5EF4-FFF2-40B4-BE49-F238E27FC236}">
                  <a16:creationId xmlns:a16="http://schemas.microsoft.com/office/drawing/2014/main" xmlns="" id="{5613BED1-A2C1-47BF-A75B-7182252047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" y="563"/>
              <a:ext cx="4353" cy="3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4581" name="Text Box 4">
              <a:extLst>
                <a:ext uri="{FF2B5EF4-FFF2-40B4-BE49-F238E27FC236}">
                  <a16:creationId xmlns:a16="http://schemas.microsoft.com/office/drawing/2014/main" xmlns="" id="{69C6A580-05E9-4072-82F3-929D0BDED0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" y="563"/>
              <a:ext cx="4353" cy="3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13">
            <a:extLst>
              <a:ext uri="{FF2B5EF4-FFF2-40B4-BE49-F238E27FC236}">
                <a16:creationId xmlns:a16="http://schemas.microsoft.com/office/drawing/2014/main" xmlns="" id="{8AD3D4B1-97BF-4099-B9EB-1959737B7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124200"/>
            <a:ext cx="8562975" cy="2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29" name="Text Box 1">
            <a:extLst>
              <a:ext uri="{FF2B5EF4-FFF2-40B4-BE49-F238E27FC236}">
                <a16:creationId xmlns:a16="http://schemas.microsoft.com/office/drawing/2014/main" xmlns="" id="{A4C9563D-F5CA-4BD0-8098-8036AF158F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Exporting Tide Data</a:t>
            </a:r>
          </a:p>
        </p:txBody>
      </p:sp>
      <p:sp>
        <p:nvSpPr>
          <p:cNvPr id="114692" name="Text Box 2">
            <a:extLst>
              <a:ext uri="{FF2B5EF4-FFF2-40B4-BE49-F238E27FC236}">
                <a16:creationId xmlns:a16="http://schemas.microsoft.com/office/drawing/2014/main" xmlns="" id="{1BB1B9F9-489F-4D71-B4BF-1797833386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675" y="1163638"/>
            <a:ext cx="4835525" cy="173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8001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interface can be exported in the HYPACK *.TDX or MASG *.TDF format. </a:t>
            </a:r>
          </a:p>
          <a:p>
            <a:pPr lvl="1" eaLnBrk="1" hangingPunct="1">
              <a:lnSpc>
                <a:spcPct val="100000"/>
              </a:lnSpc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Click the Export Tide Icon and name your file.</a:t>
            </a:r>
          </a:p>
        </p:txBody>
      </p:sp>
      <p:grpSp>
        <p:nvGrpSpPr>
          <p:cNvPr id="114693" name="Group 3">
            <a:extLst>
              <a:ext uri="{FF2B5EF4-FFF2-40B4-BE49-F238E27FC236}">
                <a16:creationId xmlns:a16="http://schemas.microsoft.com/office/drawing/2014/main" xmlns="" id="{6E8A5455-6E6A-4A85-8E80-BC1A0C91423F}"/>
              </a:ext>
            </a:extLst>
          </p:cNvPr>
          <p:cNvGrpSpPr>
            <a:grpSpLocks/>
          </p:cNvGrpSpPr>
          <p:nvPr/>
        </p:nvGrpSpPr>
        <p:grpSpPr bwMode="auto">
          <a:xfrm>
            <a:off x="5224463" y="0"/>
            <a:ext cx="3917950" cy="754063"/>
            <a:chOff x="3291" y="0"/>
            <a:chExt cx="2468" cy="475"/>
          </a:xfrm>
        </p:grpSpPr>
        <p:pic>
          <p:nvPicPr>
            <p:cNvPr id="114698" name="Picture 4">
              <a:extLst>
                <a:ext uri="{FF2B5EF4-FFF2-40B4-BE49-F238E27FC236}">
                  <a16:creationId xmlns:a16="http://schemas.microsoft.com/office/drawing/2014/main" xmlns="" id="{657BAC6A-39FE-4B41-A5CD-3169219E6C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4699" name="Text Box 5">
              <a:extLst>
                <a:ext uri="{FF2B5EF4-FFF2-40B4-BE49-F238E27FC236}">
                  <a16:creationId xmlns:a16="http://schemas.microsoft.com/office/drawing/2014/main" xmlns="" id="{C2B60056-6954-41EB-BCDA-7ACC3FBE4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14694" name="Rectangle 6">
            <a:extLst>
              <a:ext uri="{FF2B5EF4-FFF2-40B4-BE49-F238E27FC236}">
                <a16:creationId xmlns:a16="http://schemas.microsoft.com/office/drawing/2014/main" xmlns="" id="{846D48C7-0EC4-4D9D-9B21-35CA71027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1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114695" name="Picture 2">
            <a:extLst>
              <a:ext uri="{FF2B5EF4-FFF2-40B4-BE49-F238E27FC236}">
                <a16:creationId xmlns:a16="http://schemas.microsoft.com/office/drawing/2014/main" xmlns="" id="{261A69F7-E1BB-4032-AF0F-01C7D8E639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3146425"/>
            <a:ext cx="685800" cy="663575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696" name="TextBox 6">
            <a:extLst>
              <a:ext uri="{FF2B5EF4-FFF2-40B4-BE49-F238E27FC236}">
                <a16:creationId xmlns:a16="http://schemas.microsoft.com/office/drawing/2014/main" xmlns="" id="{0D2B249D-D2FC-47A3-B202-9CFDDB36E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5400" y="1676400"/>
            <a:ext cx="37338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data exported depends on your choice of interface detection method.</a:t>
            </a:r>
          </a:p>
        </p:txBody>
      </p:sp>
      <p:sp>
        <p:nvSpPr>
          <p:cNvPr id="114697" name="Rectangle 7">
            <a:extLst>
              <a:ext uri="{FF2B5EF4-FFF2-40B4-BE49-F238E27FC236}">
                <a16:creationId xmlns:a16="http://schemas.microsoft.com/office/drawing/2014/main" xmlns="" id="{76D8C41D-AF5F-4867-80C8-28BECAF7E9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0" y="3048000"/>
            <a:ext cx="2925763" cy="1295400"/>
          </a:xfrm>
          <a:prstGeom prst="rect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>
            <a:extLst>
              <a:ext uri="{FF2B5EF4-FFF2-40B4-BE49-F238E27FC236}">
                <a16:creationId xmlns:a16="http://schemas.microsoft.com/office/drawing/2014/main" xmlns="" id="{6BBF8309-46D8-4655-8A89-57EE356B21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Exporting Tide Data</a:t>
            </a:r>
          </a:p>
        </p:txBody>
      </p:sp>
      <p:grpSp>
        <p:nvGrpSpPr>
          <p:cNvPr id="116739" name="Group 3">
            <a:extLst>
              <a:ext uri="{FF2B5EF4-FFF2-40B4-BE49-F238E27FC236}">
                <a16:creationId xmlns:a16="http://schemas.microsoft.com/office/drawing/2014/main" xmlns="" id="{CCA55897-5791-495C-B040-C8128CEAD063}"/>
              </a:ext>
            </a:extLst>
          </p:cNvPr>
          <p:cNvGrpSpPr>
            <a:grpSpLocks/>
          </p:cNvGrpSpPr>
          <p:nvPr/>
        </p:nvGrpSpPr>
        <p:grpSpPr bwMode="auto">
          <a:xfrm>
            <a:off x="5224463" y="0"/>
            <a:ext cx="3917950" cy="754063"/>
            <a:chOff x="3291" y="0"/>
            <a:chExt cx="2468" cy="475"/>
          </a:xfrm>
        </p:grpSpPr>
        <p:pic>
          <p:nvPicPr>
            <p:cNvPr id="116745" name="Picture 4">
              <a:extLst>
                <a:ext uri="{FF2B5EF4-FFF2-40B4-BE49-F238E27FC236}">
                  <a16:creationId xmlns:a16="http://schemas.microsoft.com/office/drawing/2014/main" xmlns="" id="{B1CF5C38-0576-43AB-86AD-07677718E5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6746" name="Text Box 5">
              <a:extLst>
                <a:ext uri="{FF2B5EF4-FFF2-40B4-BE49-F238E27FC236}">
                  <a16:creationId xmlns:a16="http://schemas.microsoft.com/office/drawing/2014/main" xmlns="" id="{5954BD50-5F91-49B2-B712-59D47BAF87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1pPr>
              <a:lvl2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2pPr>
              <a:lvl3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3pPr>
              <a:lvl4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4pPr>
              <a:lvl5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66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defRPr sz="2400">
                  <a:solidFill>
                    <a:schemeClr val="bg1"/>
                  </a:solidFill>
                  <a:latin typeface="Times New Roman" panose="02020603050405020304" pitchFamily="18" charset="0"/>
                  <a:ea typeface="Microsoft YaHei" panose="020B0503020204020204" pitchFamily="34" charset="-122"/>
                </a:defRPr>
              </a:lvl9pPr>
            </a:lstStyle>
            <a:p>
              <a:pPr defTabSz="914400"/>
              <a:endParaRPr lang="en-US" altLang="en-US"/>
            </a:p>
          </p:txBody>
        </p:sp>
      </p:grpSp>
      <p:sp>
        <p:nvSpPr>
          <p:cNvPr id="116740" name="Rectangle 6">
            <a:extLst>
              <a:ext uri="{FF2B5EF4-FFF2-40B4-BE49-F238E27FC236}">
                <a16:creationId xmlns:a16="http://schemas.microsoft.com/office/drawing/2014/main" xmlns="" id="{78ECCDDD-9BF9-4DB6-AE44-E0132C191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1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defTabSz="914400"/>
            <a:endParaRPr lang="en-US" altLang="en-US"/>
          </a:p>
        </p:txBody>
      </p:sp>
      <p:sp>
        <p:nvSpPr>
          <p:cNvPr id="116741" name="TextBox 6">
            <a:extLst>
              <a:ext uri="{FF2B5EF4-FFF2-40B4-BE49-F238E27FC236}">
                <a16:creationId xmlns:a16="http://schemas.microsoft.com/office/drawing/2014/main" xmlns="" id="{79412321-2B4F-4A64-9C30-AF3558D6F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838200"/>
            <a:ext cx="5715000" cy="461963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>
            <a:spAutoFit/>
          </a:bodyPr>
          <a:lstStyle>
            <a:lvl1pPr marL="3429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latin typeface="Arial" panose="020B0604020202020204" pitchFamily="34" charset="0"/>
              </a:rPr>
              <a:t>Display Surface Based on Amplitude</a:t>
            </a:r>
          </a:p>
        </p:txBody>
      </p:sp>
      <p:sp>
        <p:nvSpPr>
          <p:cNvPr id="116742" name="TextBox 6">
            <a:extLst>
              <a:ext uri="{FF2B5EF4-FFF2-40B4-BE49-F238E27FC236}">
                <a16:creationId xmlns:a16="http://schemas.microsoft.com/office/drawing/2014/main" xmlns="" id="{55AB8CA3-C78C-425B-BD43-6355FEEA46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3505200"/>
            <a:ext cx="5486400" cy="457200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>
            <a:spAutoFit/>
          </a:bodyPr>
          <a:lstStyle>
            <a:lvl1pPr marL="342900" indent="-342900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latin typeface="Arial" panose="020B0604020202020204" pitchFamily="34" charset="0"/>
              </a:rPr>
              <a:t>Display Surface Based on Pressure</a:t>
            </a:r>
          </a:p>
        </p:txBody>
      </p:sp>
      <p:pic>
        <p:nvPicPr>
          <p:cNvPr id="116743" name="Picture 15">
            <a:extLst>
              <a:ext uri="{FF2B5EF4-FFF2-40B4-BE49-F238E27FC236}">
                <a16:creationId xmlns:a16="http://schemas.microsoft.com/office/drawing/2014/main" xmlns="" id="{2B7347B4-8E05-4056-86F1-3FCD1C6A7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114800"/>
            <a:ext cx="70866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4" name="Picture 16">
            <a:extLst>
              <a:ext uri="{FF2B5EF4-FFF2-40B4-BE49-F238E27FC236}">
                <a16:creationId xmlns:a16="http://schemas.microsoft.com/office/drawing/2014/main" xmlns="" id="{65CE3BB9-F37B-4C84-B3B1-4D91FFDF0A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70866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ext Box 1">
            <a:extLst>
              <a:ext uri="{FF2B5EF4-FFF2-40B4-BE49-F238E27FC236}">
                <a16:creationId xmlns:a16="http://schemas.microsoft.com/office/drawing/2014/main" xmlns="" id="{ADE7685E-F51A-4F80-9EFF-26D30BAF5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Exporting Tide Data</a:t>
            </a:r>
          </a:p>
        </p:txBody>
      </p:sp>
      <p:sp>
        <p:nvSpPr>
          <p:cNvPr id="118787" name="Text Box 2">
            <a:extLst>
              <a:ext uri="{FF2B5EF4-FFF2-40B4-BE49-F238E27FC236}">
                <a16:creationId xmlns:a16="http://schemas.microsoft.com/office/drawing/2014/main" xmlns="" id="{33C6F456-075E-4EE4-8759-4EE60066F7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886200"/>
            <a:ext cx="9144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n-GB" altLang="en-US" dirty="0">
                <a:solidFill>
                  <a:schemeClr val="tx1"/>
                </a:solidFill>
                <a:latin typeface="Arial" panose="020B0604020202020204" pitchFamily="34" charset="0"/>
              </a:rPr>
              <a:t>The tide can be exported in the HYPACK *.</a:t>
            </a:r>
            <a:r>
              <a:rPr lang="en-GB" altLang="en-US" b="1" dirty="0">
                <a:solidFill>
                  <a:schemeClr val="tx1"/>
                </a:solidFill>
                <a:latin typeface="Arial" panose="020B0604020202020204" pitchFamily="34" charset="0"/>
              </a:rPr>
              <a:t>TDX </a:t>
            </a:r>
            <a:r>
              <a:rPr lang="en-GB" altLang="en-US" dirty="0">
                <a:solidFill>
                  <a:schemeClr val="tx1"/>
                </a:solidFill>
                <a:latin typeface="Arial" panose="020B0604020202020204" pitchFamily="34" charset="0"/>
              </a:rPr>
              <a:t>or MASG *.</a:t>
            </a:r>
            <a:r>
              <a:rPr lang="en-GB" altLang="en-US" b="1" dirty="0">
                <a:solidFill>
                  <a:schemeClr val="tx1"/>
                </a:solidFill>
                <a:latin typeface="Arial" panose="020B0604020202020204" pitchFamily="34" charset="0"/>
              </a:rPr>
              <a:t>TDF</a:t>
            </a:r>
            <a:r>
              <a:rPr lang="en-GB" altLang="en-US" dirty="0">
                <a:solidFill>
                  <a:schemeClr val="tx1"/>
                </a:solidFill>
                <a:latin typeface="Arial" panose="020B0604020202020204" pitchFamily="34" charset="0"/>
              </a:rPr>
              <a:t> format.</a:t>
            </a:r>
          </a:p>
          <a:p>
            <a:pPr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endParaRPr lang="en-GB" altLang="en-US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Tx/>
              <a:buFont typeface="Wingdings 2" panose="05020102010507070707" pitchFamily="18" charset="2"/>
              <a:buChar char=""/>
            </a:pPr>
            <a:r>
              <a:rPr lang="en-GB" altLang="en-US" dirty="0">
                <a:solidFill>
                  <a:schemeClr val="tx1"/>
                </a:solidFill>
                <a:latin typeface="Arial" panose="020B0604020202020204" pitchFamily="34" charset="0"/>
              </a:rPr>
              <a:t>The data exported depends on your choice of interface detection method.</a:t>
            </a:r>
            <a:endParaRPr lang="en-GB" altLang="en-US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118788" name="Group 3">
            <a:extLst>
              <a:ext uri="{FF2B5EF4-FFF2-40B4-BE49-F238E27FC236}">
                <a16:creationId xmlns:a16="http://schemas.microsoft.com/office/drawing/2014/main" xmlns="" id="{CF18DE2D-0FF4-4E1E-B0D7-4EFEFBFE7E2B}"/>
              </a:ext>
            </a:extLst>
          </p:cNvPr>
          <p:cNvGrpSpPr>
            <a:grpSpLocks/>
          </p:cNvGrpSpPr>
          <p:nvPr/>
        </p:nvGrpSpPr>
        <p:grpSpPr bwMode="auto">
          <a:xfrm>
            <a:off x="5224463" y="0"/>
            <a:ext cx="3917950" cy="754063"/>
            <a:chOff x="3291" y="0"/>
            <a:chExt cx="2468" cy="475"/>
          </a:xfrm>
        </p:grpSpPr>
        <p:pic>
          <p:nvPicPr>
            <p:cNvPr id="118791" name="Picture 4">
              <a:extLst>
                <a:ext uri="{FF2B5EF4-FFF2-40B4-BE49-F238E27FC236}">
                  <a16:creationId xmlns:a16="http://schemas.microsoft.com/office/drawing/2014/main" xmlns="" id="{288F4423-4BEA-4B29-AD9F-35B8167A39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18792" name="Text Box 5">
              <a:extLst>
                <a:ext uri="{FF2B5EF4-FFF2-40B4-BE49-F238E27FC236}">
                  <a16:creationId xmlns:a16="http://schemas.microsoft.com/office/drawing/2014/main" xmlns="" id="{897FB7B8-54E5-4003-9E9B-7833CC648F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18789" name="Rectangle 6">
            <a:extLst>
              <a:ext uri="{FF2B5EF4-FFF2-40B4-BE49-F238E27FC236}">
                <a16:creationId xmlns:a16="http://schemas.microsoft.com/office/drawing/2014/main" xmlns="" id="{E5A77724-BE4B-411E-B6EC-79EE7F88B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1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graphicFrame>
        <p:nvGraphicFramePr>
          <p:cNvPr id="118790" name="Object 11">
            <a:extLst>
              <a:ext uri="{FF2B5EF4-FFF2-40B4-BE49-F238E27FC236}">
                <a16:creationId xmlns:a16="http://schemas.microsoft.com/office/drawing/2014/main" xmlns="" id="{7D1F4022-F5A5-4EDE-B9A0-862F4323F2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8200" y="1143000"/>
          <a:ext cx="7327900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Image bitmap" r:id="rId5" imgW="3247619" imgH="1047619" progId="Paint.Picture">
                  <p:embed/>
                </p:oleObj>
              </mc:Choice>
              <mc:Fallback>
                <p:oleObj name="Image bitmap" r:id="rId5" imgW="3247619" imgH="1047619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1143000"/>
                        <a:ext cx="7327900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00B8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834" name="Group 1">
            <a:extLst>
              <a:ext uri="{FF2B5EF4-FFF2-40B4-BE49-F238E27FC236}">
                <a16:creationId xmlns:a16="http://schemas.microsoft.com/office/drawing/2014/main" xmlns="" id="{42F7139C-ABD3-4FD4-9EE4-7BD0E605B663}"/>
              </a:ext>
            </a:extLst>
          </p:cNvPr>
          <p:cNvGrpSpPr>
            <a:grpSpLocks/>
          </p:cNvGrpSpPr>
          <p:nvPr/>
        </p:nvGrpSpPr>
        <p:grpSpPr bwMode="auto">
          <a:xfrm>
            <a:off x="4435475" y="742950"/>
            <a:ext cx="4708525" cy="6115050"/>
            <a:chOff x="2793" y="467"/>
            <a:chExt cx="2966" cy="3852"/>
          </a:xfrm>
        </p:grpSpPr>
        <p:pic>
          <p:nvPicPr>
            <p:cNvPr id="120841" name="Picture 2">
              <a:extLst>
                <a:ext uri="{FF2B5EF4-FFF2-40B4-BE49-F238E27FC236}">
                  <a16:creationId xmlns:a16="http://schemas.microsoft.com/office/drawing/2014/main" xmlns="" id="{30B5D655-A0ED-4765-9B4D-6926A0D3CD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3" y="467"/>
              <a:ext cx="2966" cy="3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0842" name="Text Box 3">
              <a:extLst>
                <a:ext uri="{FF2B5EF4-FFF2-40B4-BE49-F238E27FC236}">
                  <a16:creationId xmlns:a16="http://schemas.microsoft.com/office/drawing/2014/main" xmlns="" id="{B82A6DAA-F487-4CF8-9228-9D400F839F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93" y="467"/>
              <a:ext cx="2966" cy="3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74756" name="Text Box 4">
            <a:extLst>
              <a:ext uri="{FF2B5EF4-FFF2-40B4-BE49-F238E27FC236}">
                <a16:creationId xmlns:a16="http://schemas.microsoft.com/office/drawing/2014/main" xmlns="" id="{14CF0F5A-016C-4A90-BDC7-CDCD4A4A3C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85603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Etude Format</a:t>
            </a:r>
          </a:p>
        </p:txBody>
      </p:sp>
      <p:sp>
        <p:nvSpPr>
          <p:cNvPr id="120836" name="Text Box 5">
            <a:extLst>
              <a:ext uri="{FF2B5EF4-FFF2-40B4-BE49-F238E27FC236}">
                <a16:creationId xmlns:a16="http://schemas.microsoft.com/office/drawing/2014/main" xmlns="" id="{E3E87853-FF40-45F7-8C8E-ECE0FC9C62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90600"/>
            <a:ext cx="4264025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Exporting in Etude format (*.B) uses the data averaging algorithm between two depths as defined in the output tab in the setting window.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endParaRPr lang="en-GB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water layer that you wish to export must be a modulo of the size of the cell parameter set on acquiring the </a:t>
            </a:r>
            <a:r>
              <a:rPr lang="en-GB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equipment.</a:t>
            </a:r>
            <a:endParaRPr lang="en-GB" altLang="en-US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grpSp>
        <p:nvGrpSpPr>
          <p:cNvPr id="120837" name="Group 6">
            <a:extLst>
              <a:ext uri="{FF2B5EF4-FFF2-40B4-BE49-F238E27FC236}">
                <a16:creationId xmlns:a16="http://schemas.microsoft.com/office/drawing/2014/main" xmlns="" id="{54D215C4-F06F-44C8-A69B-50DE9899DFED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20839" name="Picture 7">
              <a:extLst>
                <a:ext uri="{FF2B5EF4-FFF2-40B4-BE49-F238E27FC236}">
                  <a16:creationId xmlns:a16="http://schemas.microsoft.com/office/drawing/2014/main" xmlns="" id="{A02F1D42-337F-4000-9A8D-9756E58B5E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0840" name="Text Box 8">
              <a:extLst>
                <a:ext uri="{FF2B5EF4-FFF2-40B4-BE49-F238E27FC236}">
                  <a16:creationId xmlns:a16="http://schemas.microsoft.com/office/drawing/2014/main" xmlns="" id="{0F08201F-5D30-4F3C-9AA1-E7411D98A7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20838" name="Rectangle 9">
            <a:extLst>
              <a:ext uri="{FF2B5EF4-FFF2-40B4-BE49-F238E27FC236}">
                <a16:creationId xmlns:a16="http://schemas.microsoft.com/office/drawing/2014/main" xmlns="" id="{23AE6EC0-1594-4211-8E17-8E72EBD573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1">
            <a:extLst>
              <a:ext uri="{FF2B5EF4-FFF2-40B4-BE49-F238E27FC236}">
                <a16:creationId xmlns:a16="http://schemas.microsoft.com/office/drawing/2014/main" xmlns="" id="{D68C7F73-BCF4-4225-80BB-289080D38F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4048125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fr-FR" sz="3200" dirty="0">
                <a:solidFill>
                  <a:schemeClr val="bg1"/>
                </a:solidFill>
                <a:latin typeface="Arial" charset="0"/>
              </a:rPr>
              <a:t>ASCII Export </a:t>
            </a:r>
          </a:p>
        </p:txBody>
      </p:sp>
      <p:sp>
        <p:nvSpPr>
          <p:cNvPr id="122883" name="Text Box 2">
            <a:extLst>
              <a:ext uri="{FF2B5EF4-FFF2-40B4-BE49-F238E27FC236}">
                <a16:creationId xmlns:a16="http://schemas.microsoft.com/office/drawing/2014/main" xmlns="" id="{6785FCBB-E0D0-4418-9DB2-170D393B5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1219200"/>
            <a:ext cx="3956050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An ASCII export is available. All or the parameters can be set by the operator.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In order to access the ASCII Out Setup window, you must first enter the file name and click [Save] in the File Save dialog.</a:t>
            </a:r>
          </a:p>
        </p:txBody>
      </p:sp>
      <p:grpSp>
        <p:nvGrpSpPr>
          <p:cNvPr id="122884" name="Group 3">
            <a:extLst>
              <a:ext uri="{FF2B5EF4-FFF2-40B4-BE49-F238E27FC236}">
                <a16:creationId xmlns:a16="http://schemas.microsoft.com/office/drawing/2014/main" xmlns="" id="{AA39E347-618D-4145-B592-765013A1E1E5}"/>
              </a:ext>
            </a:extLst>
          </p:cNvPr>
          <p:cNvGrpSpPr>
            <a:grpSpLocks/>
          </p:cNvGrpSpPr>
          <p:nvPr/>
        </p:nvGrpSpPr>
        <p:grpSpPr bwMode="auto">
          <a:xfrm>
            <a:off x="193675" y="3522663"/>
            <a:ext cx="4037013" cy="2651125"/>
            <a:chOff x="122" y="1966"/>
            <a:chExt cx="2543" cy="1670"/>
          </a:xfrm>
        </p:grpSpPr>
        <p:pic>
          <p:nvPicPr>
            <p:cNvPr id="122890" name="Picture 4">
              <a:extLst>
                <a:ext uri="{FF2B5EF4-FFF2-40B4-BE49-F238E27FC236}">
                  <a16:creationId xmlns:a16="http://schemas.microsoft.com/office/drawing/2014/main" xmlns="" id="{0CE6C01F-3618-49EA-A7CE-2EAF59D62B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" y="1966"/>
              <a:ext cx="2543" cy="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2891" name="Text Box 5">
              <a:extLst>
                <a:ext uri="{FF2B5EF4-FFF2-40B4-BE49-F238E27FC236}">
                  <a16:creationId xmlns:a16="http://schemas.microsoft.com/office/drawing/2014/main" xmlns="" id="{B1D68F57-8CDA-4167-B8DA-2E65D24E3C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" y="1966"/>
              <a:ext cx="2543" cy="1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22885" name="Text Box 6">
            <a:extLst>
              <a:ext uri="{FF2B5EF4-FFF2-40B4-BE49-F238E27FC236}">
                <a16:creationId xmlns:a16="http://schemas.microsoft.com/office/drawing/2014/main" xmlns="" id="{DAC1AE5A-0A5C-47B3-8474-F1913FC61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8013" y="1219200"/>
            <a:ext cx="4725987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 marL="639763" indent="-28416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 marL="820738" indent="-1889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Select the speed unit.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To choose the values to export </a:t>
            </a: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use the arrows to move them between the list of available files and the central zone</a:t>
            </a:r>
            <a:r>
              <a:rPr lang="en-GB" altLang="en-US" sz="1800" dirty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lvl="1" eaLnBrk="1" hangingPunct="1">
              <a:lnSpc>
                <a:spcPct val="80000"/>
              </a:lnSpc>
              <a:spcBef>
                <a:spcPts val="450"/>
              </a:spcBef>
              <a:buClrTx/>
              <a:buFontTx/>
              <a:buNone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You can also select the cells to be exported.  </a:t>
            </a:r>
          </a:p>
          <a:p>
            <a:pPr lvl="2" eaLnBrk="1" hangingPunct="1">
              <a:lnSpc>
                <a:spcPct val="80000"/>
              </a:lnSpc>
              <a:spcBef>
                <a:spcPts val="400"/>
              </a:spcBef>
              <a:buClrTx/>
              <a:buFont typeface="Wingdings 2" panose="05020102010507070707" pitchFamily="18" charset="2"/>
              <a:buChar char=""/>
            </a:pPr>
            <a:r>
              <a:rPr lang="en-GB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Select `Cell No.’  and check the required cell numbers.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number of decimals for each value is independent.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Customizable fields can be created.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limits of the fields can be modified.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To customize a file heading</a:t>
            </a: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, click [</a:t>
            </a:r>
            <a:r>
              <a:rPr lang="en-GB" alt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Hdg</a:t>
            </a: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Edit].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1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To save the export parameters </a:t>
            </a: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in a configuration file, click [Save </a:t>
            </a:r>
            <a:r>
              <a:rPr lang="en-GB" alt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Cfg</a:t>
            </a: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]. This export can be loaded subsequently using the [Load </a:t>
            </a:r>
            <a:r>
              <a:rPr lang="en-GB" alt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Cfg</a:t>
            </a:r>
            <a:r>
              <a:rPr lang="en-GB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].</a:t>
            </a:r>
          </a:p>
        </p:txBody>
      </p:sp>
      <p:grpSp>
        <p:nvGrpSpPr>
          <p:cNvPr id="122886" name="Group 7">
            <a:extLst>
              <a:ext uri="{FF2B5EF4-FFF2-40B4-BE49-F238E27FC236}">
                <a16:creationId xmlns:a16="http://schemas.microsoft.com/office/drawing/2014/main" xmlns="" id="{F986A272-26C4-438C-9191-D89DD4361EAB}"/>
              </a:ext>
            </a:extLst>
          </p:cNvPr>
          <p:cNvGrpSpPr>
            <a:grpSpLocks/>
          </p:cNvGrpSpPr>
          <p:nvPr/>
        </p:nvGrpSpPr>
        <p:grpSpPr bwMode="auto">
          <a:xfrm>
            <a:off x="5262563" y="0"/>
            <a:ext cx="3879850" cy="754063"/>
            <a:chOff x="3315" y="0"/>
            <a:chExt cx="2444" cy="475"/>
          </a:xfrm>
        </p:grpSpPr>
        <p:pic>
          <p:nvPicPr>
            <p:cNvPr id="122888" name="Picture 8">
              <a:extLst>
                <a:ext uri="{FF2B5EF4-FFF2-40B4-BE49-F238E27FC236}">
                  <a16:creationId xmlns:a16="http://schemas.microsoft.com/office/drawing/2014/main" xmlns="" id="{8236CA61-9735-4537-9BD3-F41E2457A6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80"/>
            <a:stretch>
              <a:fillRect/>
            </a:stretch>
          </p:blipFill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2889" name="Text Box 9">
              <a:extLst>
                <a:ext uri="{FF2B5EF4-FFF2-40B4-BE49-F238E27FC236}">
                  <a16:creationId xmlns:a16="http://schemas.microsoft.com/office/drawing/2014/main" xmlns="" id="{6698041D-DCE6-499B-A47A-BFC4CD46D7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5" y="0"/>
              <a:ext cx="2444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22887" name="Rectangle 10">
            <a:extLst>
              <a:ext uri="{FF2B5EF4-FFF2-40B4-BE49-F238E27FC236}">
                <a16:creationId xmlns:a16="http://schemas.microsoft.com/office/drawing/2014/main" xmlns="" id="{1BC480FD-395B-4356-9CEE-58DF344FA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1">
            <a:extLst>
              <a:ext uri="{FF2B5EF4-FFF2-40B4-BE49-F238E27FC236}">
                <a16:creationId xmlns:a16="http://schemas.microsoft.com/office/drawing/2014/main" xmlns="" id="{35A0E74E-754D-4FF9-A615-A518E55A5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3703638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ODV Export</a:t>
            </a:r>
          </a:p>
        </p:txBody>
      </p:sp>
      <p:sp>
        <p:nvSpPr>
          <p:cNvPr id="124931" name="Text Box 2">
            <a:extLst>
              <a:ext uri="{FF2B5EF4-FFF2-40B4-BE49-F238E27FC236}">
                <a16:creationId xmlns:a16="http://schemas.microsoft.com/office/drawing/2014/main" xmlns="" id="{D765DBD1-FBF2-43F7-9DF8-2F6BCD1F7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554663"/>
            <a:ext cx="9144000" cy="1303337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Export in ODV format from the ASCII export by loading the previously created configuration file odv.ini, available in </a:t>
            </a:r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Hypack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201X/ADCP.</a:t>
            </a:r>
          </a:p>
          <a:p>
            <a:pPr marL="342900" indent="-342900" eaLnBrk="1" hangingPunct="1">
              <a:lnSpc>
                <a:spcPct val="100000"/>
              </a:lnSpc>
              <a:buClrTx/>
              <a:buFont typeface="Arial" panose="020B0604020202020204" pitchFamily="34" charset="0"/>
              <a:buChar char="•"/>
            </a:pP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ODV software configuration file for importing the HYPACK export is also available in HYPACK 201X/ADCP. It is the </a:t>
            </a:r>
            <a:r>
              <a:rPr lang="en-GB" alt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Config_type_odv.cfg</a:t>
            </a:r>
            <a:r>
              <a:rPr lang="en-GB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file.</a:t>
            </a:r>
          </a:p>
        </p:txBody>
      </p:sp>
      <p:grpSp>
        <p:nvGrpSpPr>
          <p:cNvPr id="124932" name="Group 3">
            <a:extLst>
              <a:ext uri="{FF2B5EF4-FFF2-40B4-BE49-F238E27FC236}">
                <a16:creationId xmlns:a16="http://schemas.microsoft.com/office/drawing/2014/main" xmlns="" id="{7A502648-4646-476C-9605-08BAC9995F63}"/>
              </a:ext>
            </a:extLst>
          </p:cNvPr>
          <p:cNvGrpSpPr>
            <a:grpSpLocks/>
          </p:cNvGrpSpPr>
          <p:nvPr/>
        </p:nvGrpSpPr>
        <p:grpSpPr bwMode="auto">
          <a:xfrm>
            <a:off x="5224463" y="0"/>
            <a:ext cx="3917950" cy="754063"/>
            <a:chOff x="3291" y="0"/>
            <a:chExt cx="2468" cy="475"/>
          </a:xfrm>
        </p:grpSpPr>
        <p:pic>
          <p:nvPicPr>
            <p:cNvPr id="124937" name="Picture 4">
              <a:extLst>
                <a:ext uri="{FF2B5EF4-FFF2-40B4-BE49-F238E27FC236}">
                  <a16:creationId xmlns:a16="http://schemas.microsoft.com/office/drawing/2014/main" xmlns="" id="{6B2C3C32-9341-42E8-B923-026B7FCE0C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837"/>
            <a:stretch>
              <a:fillRect/>
            </a:stretch>
          </p:blipFill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4938" name="Text Box 5">
              <a:extLst>
                <a:ext uri="{FF2B5EF4-FFF2-40B4-BE49-F238E27FC236}">
                  <a16:creationId xmlns:a16="http://schemas.microsoft.com/office/drawing/2014/main" xmlns="" id="{EA236F4A-0256-4AE7-9793-910B389BD7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1" y="0"/>
              <a:ext cx="2468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124933" name="Group 6">
            <a:extLst>
              <a:ext uri="{FF2B5EF4-FFF2-40B4-BE49-F238E27FC236}">
                <a16:creationId xmlns:a16="http://schemas.microsoft.com/office/drawing/2014/main" xmlns="" id="{34638603-4DB7-4FB3-A227-B2F762A028D1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1447800"/>
            <a:ext cx="7499350" cy="3822700"/>
            <a:chOff x="388" y="588"/>
            <a:chExt cx="5152" cy="2828"/>
          </a:xfrm>
        </p:grpSpPr>
        <p:pic>
          <p:nvPicPr>
            <p:cNvPr id="124935" name="Picture 7">
              <a:extLst>
                <a:ext uri="{FF2B5EF4-FFF2-40B4-BE49-F238E27FC236}">
                  <a16:creationId xmlns:a16="http://schemas.microsoft.com/office/drawing/2014/main" xmlns="" id="{BF54D732-3614-4D93-BCA4-8946E656A3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" y="588"/>
              <a:ext cx="5152" cy="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124936" name="Text Box 8">
              <a:extLst>
                <a:ext uri="{FF2B5EF4-FFF2-40B4-BE49-F238E27FC236}">
                  <a16:creationId xmlns:a16="http://schemas.microsoft.com/office/drawing/2014/main" xmlns="" id="{38682B1A-AC20-4897-AB1C-D344FAA5BD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" y="588"/>
              <a:ext cx="5152" cy="2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124934" name="Rectangle 9">
            <a:extLst>
              <a:ext uri="{FF2B5EF4-FFF2-40B4-BE49-F238E27FC236}">
                <a16:creationId xmlns:a16="http://schemas.microsoft.com/office/drawing/2014/main" xmlns="" id="{C2A0C26F-8108-4BEA-BBAC-382FC7268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8175" y="0"/>
            <a:ext cx="2087563" cy="692150"/>
          </a:xfrm>
          <a:prstGeom prst="rect">
            <a:avLst/>
          </a:prstGeom>
          <a:solidFill>
            <a:srgbClr val="FF0000">
              <a:alpha val="20000"/>
            </a:srgbClr>
          </a:soli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itle 3">
            <a:extLst>
              <a:ext uri="{FF2B5EF4-FFF2-40B4-BE49-F238E27FC236}">
                <a16:creationId xmlns:a16="http://schemas.microsoft.com/office/drawing/2014/main" xmlns="" id="{5A624BAD-3B27-4D6D-86E1-F409BE1770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063" y="1874838"/>
            <a:ext cx="8553450" cy="1470025"/>
          </a:xfrm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Thank You !</a:t>
            </a:r>
            <a:endParaRPr lang="en-US" alt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979" name="Content Placeholder 6">
            <a:extLst>
              <a:ext uri="{FF2B5EF4-FFF2-40B4-BE49-F238E27FC236}">
                <a16:creationId xmlns:a16="http://schemas.microsoft.com/office/drawing/2014/main" xmlns="" id="{B988C265-376C-4617-96D3-37950BC5555D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altLang="en-US">
                <a:latin typeface="Arial" panose="020B0604020202020204" pitchFamily="34" charset="0"/>
                <a:cs typeface="Arial" panose="020B0604020202020204" pitchFamily="34" charset="0"/>
              </a:rPr>
              <a:t>January 2020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DBF84B6-BF67-4808-8015-2EFD71589704}"/>
              </a:ext>
            </a:extLst>
          </p:cNvPr>
          <p:cNvSpPr/>
          <p:nvPr/>
        </p:nvSpPr>
        <p:spPr>
          <a:xfrm>
            <a:off x="511175" y="4757738"/>
            <a:ext cx="8143875" cy="10469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2"/>
              </a:rPr>
              <a:t>HYPACK on Youtube.com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( Historical Sessions )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3"/>
              </a:rPr>
              <a:t>HYPACK Live Chat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</a:p>
          <a:p>
            <a:pPr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4"/>
              </a:rPr>
              <a:t>HYPACK on Youtube.com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 ( Newer Sessions ) 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5"/>
              </a:rPr>
              <a:t>HYPACK </a:t>
            </a:r>
            <a:r>
              <a:rPr lang="en-US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5"/>
              </a:rPr>
              <a:t>Ustream</a:t>
            </a: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hlinkClick r:id="rId6"/>
            </a:endParaRPr>
          </a:p>
          <a:p>
            <a:pPr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6"/>
              </a:rPr>
              <a:t>HYPACK SUPPORT Site 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						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hlinkClick r:id="rId7"/>
              </a:rPr>
              <a:t>HYPACK Website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		</a:t>
            </a:r>
          </a:p>
          <a:p>
            <a:pPr>
              <a:lnSpc>
                <a:spcPct val="66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26981" name="TextBox 2">
            <a:extLst>
              <a:ext uri="{FF2B5EF4-FFF2-40B4-BE49-F238E27FC236}">
                <a16:creationId xmlns:a16="http://schemas.microsoft.com/office/drawing/2014/main" xmlns="" id="{08A02A03-C473-48C1-8804-589C5C200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4319588"/>
            <a:ext cx="3108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b="1">
                <a:solidFill>
                  <a:schemeClr val="bg2"/>
                </a:solidFill>
              </a:rPr>
              <a:t>Links to more information:</a:t>
            </a:r>
          </a:p>
        </p:txBody>
      </p:sp>
      <p:sp>
        <p:nvSpPr>
          <p:cNvPr id="126982" name="TextBox 4">
            <a:extLst>
              <a:ext uri="{FF2B5EF4-FFF2-40B4-BE49-F238E27FC236}">
                <a16:creationId xmlns:a16="http://schemas.microsoft.com/office/drawing/2014/main" xmlns="" id="{A7874683-F228-4DAB-A0D6-A710DDC82D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1700" y="1736725"/>
            <a:ext cx="24272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 b="1" u="sng"/>
              <a:t>Contact Us:</a:t>
            </a:r>
          </a:p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/>
              <a:t>Sales@HYPACK.com</a:t>
            </a:r>
          </a:p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/>
              <a:t>Help@HYPACK.com</a:t>
            </a:r>
          </a:p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n-US" altLang="en-US"/>
              <a:t>(860) 635 - 1500</a:t>
            </a:r>
          </a:p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extLst>
              <a:ext uri="{FF2B5EF4-FFF2-40B4-BE49-F238E27FC236}">
                <a16:creationId xmlns:a16="http://schemas.microsoft.com/office/drawing/2014/main" xmlns="" id="{2C11E389-DAF0-4863-9861-69AC5CF1E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2" t="2985" r="2840" b="2985"/>
          <a:stretch>
            <a:fillRect/>
          </a:stretch>
        </p:blipFill>
        <p:spPr bwMode="auto">
          <a:xfrm>
            <a:off x="685800" y="1524000"/>
            <a:ext cx="5715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2772" name="Rectangle 4">
            <a:extLst>
              <a:ext uri="{FF2B5EF4-FFF2-40B4-BE49-F238E27FC236}">
                <a16:creationId xmlns:a16="http://schemas.microsoft.com/office/drawing/2014/main" xmlns="" id="{85418ED8-74DF-4E7C-B92E-4BE758ECC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52400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0000" tIns="46800" rIns="90000" bIns="46800" anchor="ctr"/>
          <a:lstStyle/>
          <a:p>
            <a:pPr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US" sz="3200" dirty="0">
                <a:latin typeface="Arial" charset="0"/>
                <a:ea typeface="Microsoft YaHei" charset="-122"/>
              </a:rPr>
              <a:t>Accessing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2" charset="0"/>
                <a:ea typeface="Microsoft YaHei" charset="-122"/>
              </a:rPr>
              <a:t> </a:t>
            </a:r>
            <a:r>
              <a:rPr lang="en-US" sz="3200" dirty="0">
                <a:latin typeface="Arial" charset="0"/>
                <a:ea typeface="Microsoft YaHei" charset="-122"/>
              </a:rPr>
              <a:t>ADCP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2" charset="0"/>
                <a:ea typeface="Microsoft YaHei" charset="-122"/>
              </a:rPr>
              <a:t> </a:t>
            </a:r>
            <a:r>
              <a:rPr lang="en-US" sz="3200" dirty="0">
                <a:latin typeface="Arial" charset="0"/>
                <a:ea typeface="Microsoft YaHei" charset="-122"/>
              </a:rPr>
              <a:t>In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itchFamily="32" charset="0"/>
                <a:ea typeface="Microsoft YaHei" charset="-122"/>
              </a:rPr>
              <a:t> </a:t>
            </a:r>
            <a:r>
              <a:rPr lang="en-US" sz="3200" dirty="0">
                <a:latin typeface="Arial" charset="0"/>
                <a:ea typeface="Microsoft YaHei" charset="-122"/>
              </a:rPr>
              <a:t>Situ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">
            <a:extLst>
              <a:ext uri="{FF2B5EF4-FFF2-40B4-BE49-F238E27FC236}">
                <a16:creationId xmlns:a16="http://schemas.microsoft.com/office/drawing/2014/main" xmlns="" id="{DD782225-7968-4D2B-BEE1-6B1690D27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268288"/>
            <a:ext cx="7967663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fr-FR" sz="3600" dirty="0">
                <a:solidFill>
                  <a:schemeClr val="bg1"/>
                </a:solidFill>
                <a:latin typeface="Arial" charset="0"/>
              </a:rPr>
              <a:t>Description of ADCP IN SITU</a:t>
            </a:r>
          </a:p>
        </p:txBody>
      </p:sp>
      <p:sp>
        <p:nvSpPr>
          <p:cNvPr id="28675" name="Text Box 2">
            <a:extLst>
              <a:ext uri="{FF2B5EF4-FFF2-40B4-BE49-F238E27FC236}">
                <a16:creationId xmlns:a16="http://schemas.microsoft.com/office/drawing/2014/main" xmlns="" id="{FBA4D9EA-2A2D-403F-9DDA-DEE24AF1BF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420938"/>
            <a:ext cx="8229600" cy="367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n-GB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All the functions are accessible from a control window.</a:t>
            </a: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en-GB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n-GB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When you first save data from the In Situ Acoustic Doppler viewer module, an ADOP directory is created under the </a:t>
            </a:r>
            <a:r>
              <a:rPr lang="en-GB" altLang="en-US" sz="2200" b="1" i="1" dirty="0">
                <a:solidFill>
                  <a:schemeClr val="accent2"/>
                </a:solidFill>
                <a:latin typeface="Arial" panose="020B0604020202020204" pitchFamily="34" charset="0"/>
              </a:rPr>
              <a:t>C:\HYPACK 20XX\Projects\[name of the project]</a:t>
            </a:r>
            <a:r>
              <a:rPr lang="en-GB" altLang="en-US" sz="2200" dirty="0">
                <a:solidFill>
                  <a:schemeClr val="accent2"/>
                </a:solidFill>
                <a:latin typeface="Arial" panose="020B0604020202020204" pitchFamily="34" charset="0"/>
              </a:rPr>
              <a:t>.</a:t>
            </a: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en-GB" altLang="en-US" sz="22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n-GB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The *.</a:t>
            </a:r>
            <a:r>
              <a:rPr lang="en-GB" alt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hcf</a:t>
            </a:r>
            <a:r>
              <a:rPr lang="en-GB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(project </a:t>
            </a:r>
            <a:r>
              <a:rPr lang="en-GB" alt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colors</a:t>
            </a:r>
            <a:r>
              <a:rPr lang="en-GB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) file manages the various </a:t>
            </a:r>
            <a:r>
              <a:rPr lang="en-GB" alt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color</a:t>
            </a:r>
            <a:r>
              <a:rPr lang="en-GB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palettes required for the final display will be stored within it .</a:t>
            </a: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endParaRPr lang="en-GB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100000"/>
              </a:lnSpc>
              <a:buClr>
                <a:srgbClr val="FFFFFF"/>
              </a:buClr>
              <a:buFont typeface="Wingdings 2" panose="05020102010507070707" pitchFamily="18" charset="2"/>
              <a:buChar char=""/>
            </a:pPr>
            <a:r>
              <a:rPr lang="en-GB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Predefined *.</a:t>
            </a:r>
            <a:r>
              <a:rPr lang="en-GB" altLang="en-US" sz="2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hcf</a:t>
            </a:r>
            <a:r>
              <a:rPr lang="en-GB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rPr>
              <a:t> files under </a:t>
            </a:r>
            <a:r>
              <a:rPr lang="en-GB" altLang="en-US" b="1" i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C:\HYPACK 20XX\ADCP</a:t>
            </a:r>
          </a:p>
        </p:txBody>
      </p:sp>
      <p:grpSp>
        <p:nvGrpSpPr>
          <p:cNvPr id="28676" name="Group 3">
            <a:extLst>
              <a:ext uri="{FF2B5EF4-FFF2-40B4-BE49-F238E27FC236}">
                <a16:creationId xmlns:a16="http://schemas.microsoft.com/office/drawing/2014/main" xmlns="" id="{ACF26E96-80AD-474D-9499-5B4598674118}"/>
              </a:ext>
            </a:extLst>
          </p:cNvPr>
          <p:cNvGrpSpPr>
            <a:grpSpLocks/>
          </p:cNvGrpSpPr>
          <p:nvPr/>
        </p:nvGrpSpPr>
        <p:grpSpPr bwMode="auto">
          <a:xfrm>
            <a:off x="341313" y="1412875"/>
            <a:ext cx="8458200" cy="709613"/>
            <a:chOff x="215" y="890"/>
            <a:chExt cx="5328" cy="447"/>
          </a:xfrm>
        </p:grpSpPr>
        <p:pic>
          <p:nvPicPr>
            <p:cNvPr id="28678" name="Picture 4">
              <a:extLst>
                <a:ext uri="{FF2B5EF4-FFF2-40B4-BE49-F238E27FC236}">
                  <a16:creationId xmlns:a16="http://schemas.microsoft.com/office/drawing/2014/main" xmlns="" id="{7D1A6375-2618-41C4-AC8D-5FDD6DC59C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" y="890"/>
              <a:ext cx="5328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28679" name="Text Box 5">
              <a:extLst>
                <a:ext uri="{FF2B5EF4-FFF2-40B4-BE49-F238E27FC236}">
                  <a16:creationId xmlns:a16="http://schemas.microsoft.com/office/drawing/2014/main" xmlns="" id="{EDA0403E-527F-4664-8AD2-A9D61AE4FE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" y="890"/>
              <a:ext cx="5328" cy="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28677" name="Text Box 6">
            <a:extLst>
              <a:ext uri="{FF2B5EF4-FFF2-40B4-BE49-F238E27FC236}">
                <a16:creationId xmlns:a16="http://schemas.microsoft.com/office/drawing/2014/main" xmlns="" id="{92B75C37-B19F-4D5C-A299-A36CE944B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1pPr>
            <a:lvl2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2pPr>
            <a:lvl3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3pPr>
            <a:lvl4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4pPr>
            <a:lvl5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chemeClr val="bg1"/>
                </a:solidFill>
                <a:latin typeface="Times New Roman" panose="02020603050405020304" pitchFamily="18" charset="0"/>
                <a:ea typeface="Microsoft YaHei" panose="020B0503020204020204" pitchFamily="34" charset="-122"/>
              </a:defRPr>
            </a:lvl9pPr>
          </a:lstStyle>
          <a:p>
            <a:pPr algn="r">
              <a:buClrTx/>
              <a:buFontTx/>
              <a:buNone/>
            </a:pPr>
            <a:fld id="{F351247E-B0ED-49C2-903E-4631ECC55BBA}" type="slidenum">
              <a:rPr lang="en-US" altLang="en-US" sz="12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>
                <a:buClrTx/>
                <a:buFontTx/>
                <a:buNone/>
              </a:pPr>
              <a:t>7</a:t>
            </a:fld>
            <a:endParaRPr lang="en-US" altLang="en-US" sz="120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 Box 1">
            <a:extLst>
              <a:ext uri="{FF2B5EF4-FFF2-40B4-BE49-F238E27FC236}">
                <a16:creationId xmlns:a16="http://schemas.microsoft.com/office/drawing/2014/main" xmlns="" id="{16A6AB03-0591-44F8-AAF1-7B6537957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213" y="239713"/>
            <a:ext cx="8759825" cy="7016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ADCP In Situ Shell</a:t>
            </a:r>
          </a:p>
        </p:txBody>
      </p:sp>
      <p:graphicFrame>
        <p:nvGraphicFramePr>
          <p:cNvPr id="34818" name="Group 2">
            <a:extLst>
              <a:ext uri="{FF2B5EF4-FFF2-40B4-BE49-F238E27FC236}">
                <a16:creationId xmlns:a16="http://schemas.microsoft.com/office/drawing/2014/main" xmlns="" id="{FE5F2B33-34C2-451F-B34A-FD2AD3E9E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552486"/>
              </p:ext>
            </p:extLst>
          </p:nvPr>
        </p:nvGraphicFramePr>
        <p:xfrm>
          <a:off x="455613" y="1828800"/>
          <a:ext cx="8231187" cy="4532311"/>
        </p:xfrm>
        <a:graphic>
          <a:graphicData uri="http://schemas.openxmlformats.org/drawingml/2006/table">
            <a:tbl>
              <a:tblPr/>
              <a:tblGrid>
                <a:gridCol w="5540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287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9483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491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Setup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Raw file import parameters.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File Open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Load ADCP, Log or equipment identification file.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15374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File Name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File currently being processed. Use arrows to scroll through files loaded from a LOG.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Information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Information about the raw file loaded.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491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Data Tables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Access data spreadsheet.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4916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Profile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Access data graphic display.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Save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Raw data in HYPACK *.edd file.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778873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Export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 Data to ASCII, Etude, Tide or ODV format</a:t>
                      </a:r>
                    </a:p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Arial" charset="0"/>
                        <a:buChar char="•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 Equipment identification file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33329"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45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9B9AB3"/>
                        </a:solidFill>
                        <a:effectLst/>
                        <a:latin typeface="Calibri" pitchFamily="32" charset="0"/>
                        <a:ea typeface="Microsoft YaHei" charset="-122"/>
                      </a:endParaRP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2" charset="0"/>
                          <a:ea typeface="Microsoft YaHei" charset="-122"/>
                        </a:rPr>
                        <a:t>Help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0" fontAlgn="base" latinLnBrk="0" hangingPunct="0">
                        <a:lnSpc>
                          <a:spcPct val="102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Calibri" pitchFamily="32" charset="0"/>
                          <a:ea typeface="Microsoft YaHei" charset="-122"/>
                        </a:rPr>
                        <a:t>Access Help files.</a:t>
                      </a:r>
                    </a:p>
                  </a:txBody>
                  <a:tcPr marL="90000" marR="90000" marT="46794" marB="46794" horzOverflow="overflow">
                    <a:lnL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9B9A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30765" name="Picture 96">
            <a:extLst>
              <a:ext uri="{FF2B5EF4-FFF2-40B4-BE49-F238E27FC236}">
                <a16:creationId xmlns:a16="http://schemas.microsoft.com/office/drawing/2014/main" xmlns="" id="{527E9B43-CE55-4149-A0ED-21212FCC75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3" y="1060450"/>
            <a:ext cx="8459787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6" name="Picture 97">
            <a:extLst>
              <a:ext uri="{FF2B5EF4-FFF2-40B4-BE49-F238E27FC236}">
                <a16:creationId xmlns:a16="http://schemas.microsoft.com/office/drawing/2014/main" xmlns="" id="{E5239CEA-5168-4B72-807A-AEDDA0E85C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857375"/>
            <a:ext cx="431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7" name="Picture 98">
            <a:extLst>
              <a:ext uri="{FF2B5EF4-FFF2-40B4-BE49-F238E27FC236}">
                <a16:creationId xmlns:a16="http://schemas.microsoft.com/office/drawing/2014/main" xmlns="" id="{29167FD5-3E90-41A6-9F62-55E33C94CD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289175"/>
            <a:ext cx="4191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8" name="Picture 99">
            <a:extLst>
              <a:ext uri="{FF2B5EF4-FFF2-40B4-BE49-F238E27FC236}">
                <a16:creationId xmlns:a16="http://schemas.microsoft.com/office/drawing/2014/main" xmlns="" id="{42BAEC62-0B7B-49D8-8E30-E1A553DA25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794250"/>
            <a:ext cx="431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69" name="Picture 100">
            <a:extLst>
              <a:ext uri="{FF2B5EF4-FFF2-40B4-BE49-F238E27FC236}">
                <a16:creationId xmlns:a16="http://schemas.microsoft.com/office/drawing/2014/main" xmlns="" id="{6A008826-54D6-4C3C-BBD4-87EB81277E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878263"/>
            <a:ext cx="406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0" name="Picture 101">
            <a:extLst>
              <a:ext uri="{FF2B5EF4-FFF2-40B4-BE49-F238E27FC236}">
                <a16:creationId xmlns:a16="http://schemas.microsoft.com/office/drawing/2014/main" xmlns="" id="{19632FF5-2EA1-4BEE-B731-F19F619F8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311650"/>
            <a:ext cx="406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1" name="Picture 102">
            <a:extLst>
              <a:ext uri="{FF2B5EF4-FFF2-40B4-BE49-F238E27FC236}">
                <a16:creationId xmlns:a16="http://schemas.microsoft.com/office/drawing/2014/main" xmlns="" id="{1E043D0E-717D-4DD1-B9AD-FA2C384C0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246688"/>
            <a:ext cx="431800" cy="41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2" name="Picture 103">
            <a:extLst>
              <a:ext uri="{FF2B5EF4-FFF2-40B4-BE49-F238E27FC236}">
                <a16:creationId xmlns:a16="http://schemas.microsoft.com/office/drawing/2014/main" xmlns="" id="{39565771-7641-42CD-AF93-F12AA3D4F1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446463"/>
            <a:ext cx="406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73" name="Picture 104">
            <a:extLst>
              <a:ext uri="{FF2B5EF4-FFF2-40B4-BE49-F238E27FC236}">
                <a16:creationId xmlns:a16="http://schemas.microsoft.com/office/drawing/2014/main" xmlns="" id="{68186EBB-F9F7-4C93-92C6-937C3E281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5973763"/>
            <a:ext cx="42227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">
            <a:extLst>
              <a:ext uri="{FF2B5EF4-FFF2-40B4-BE49-F238E27FC236}">
                <a16:creationId xmlns:a16="http://schemas.microsoft.com/office/drawing/2014/main" xmlns="" id="{3624098E-9B04-462F-BAE1-6779220492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63513"/>
            <a:ext cx="8686800" cy="6635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5pPr>
            <a:lvl6pPr marL="25146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6pPr>
            <a:lvl7pPr marL="29718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7pPr>
            <a:lvl8pPr marL="34290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8pPr>
            <a:lvl9pPr marL="3886200" indent="-228600" defTabSz="457200" eaLnBrk="0" fontAlgn="base" hangingPunct="0">
              <a:lnSpc>
                <a:spcPct val="66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Microsoft YaHei" charset="-122"/>
              </a:defRPr>
            </a:lvl9pPr>
          </a:lstStyle>
          <a:p>
            <a:pPr eaLnBrk="1" hangingPunct="1">
              <a:buSzPct val="100000"/>
              <a:defRPr/>
            </a:pPr>
            <a:r>
              <a:rPr lang="en-US" sz="3200" dirty="0">
                <a:solidFill>
                  <a:schemeClr val="bg1"/>
                </a:solidFill>
                <a:latin typeface="Arial" charset="0"/>
              </a:rPr>
              <a:t>Import Parameters</a:t>
            </a:r>
          </a:p>
        </p:txBody>
      </p:sp>
      <p:grpSp>
        <p:nvGrpSpPr>
          <p:cNvPr id="32771" name="Group 2">
            <a:extLst>
              <a:ext uri="{FF2B5EF4-FFF2-40B4-BE49-F238E27FC236}">
                <a16:creationId xmlns:a16="http://schemas.microsoft.com/office/drawing/2014/main" xmlns="" id="{135E703D-9818-490A-90AA-F36C11ABF6D0}"/>
              </a:ext>
            </a:extLst>
          </p:cNvPr>
          <p:cNvGrpSpPr>
            <a:grpSpLocks/>
          </p:cNvGrpSpPr>
          <p:nvPr/>
        </p:nvGrpSpPr>
        <p:grpSpPr bwMode="auto">
          <a:xfrm>
            <a:off x="334963" y="4038600"/>
            <a:ext cx="661987" cy="790575"/>
            <a:chOff x="945" y="3612"/>
            <a:chExt cx="417" cy="498"/>
          </a:xfrm>
        </p:grpSpPr>
        <p:pic>
          <p:nvPicPr>
            <p:cNvPr id="32778" name="Picture 3">
              <a:extLst>
                <a:ext uri="{FF2B5EF4-FFF2-40B4-BE49-F238E27FC236}">
                  <a16:creationId xmlns:a16="http://schemas.microsoft.com/office/drawing/2014/main" xmlns="" id="{819FD52B-03F4-4B82-B685-3BC2AA66E6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5" y="3612"/>
              <a:ext cx="41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2779" name="Text Box 4">
              <a:extLst>
                <a:ext uri="{FF2B5EF4-FFF2-40B4-BE49-F238E27FC236}">
                  <a16:creationId xmlns:a16="http://schemas.microsoft.com/office/drawing/2014/main" xmlns="" id="{AA7BA60C-3148-44FB-A379-2AEEBD7FE7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5" y="3612"/>
              <a:ext cx="417" cy="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34820" name="Rectangle 5">
            <a:extLst>
              <a:ext uri="{FF2B5EF4-FFF2-40B4-BE49-F238E27FC236}">
                <a16:creationId xmlns:a16="http://schemas.microsoft.com/office/drawing/2014/main" xmlns="" id="{FE010544-F888-4576-B65C-F8490DD33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34025"/>
            <a:ext cx="9144000" cy="771525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hangingPunct="1">
              <a:buSzPct val="10000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n-GB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2" charset="0"/>
                <a:ea typeface="Microsoft YaHei" charset="-122"/>
              </a:rPr>
              <a:t>After selecting a raw data file, click on the  Setup icon in order to set the import parameters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itchFamily="32" charset="0"/>
                <a:ea typeface="Microsoft YaHei" charset="-122"/>
              </a:rPr>
              <a:t>. </a:t>
            </a:r>
          </a:p>
        </p:txBody>
      </p:sp>
      <p:sp>
        <p:nvSpPr>
          <p:cNvPr id="32773" name="Text Box 6">
            <a:extLst>
              <a:ext uri="{FF2B5EF4-FFF2-40B4-BE49-F238E27FC236}">
                <a16:creationId xmlns:a16="http://schemas.microsoft.com/office/drawing/2014/main" xmlns="" id="{461913D8-94AB-4A7E-9CF5-8A90FB658C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9338" y="404813"/>
            <a:ext cx="792162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lnSpc>
                <a:spcPct val="66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n-US" altLang="en-US"/>
          </a:p>
        </p:txBody>
      </p:sp>
      <p:pic>
        <p:nvPicPr>
          <p:cNvPr id="32774" name="Picture 7">
            <a:extLst>
              <a:ext uri="{FF2B5EF4-FFF2-40B4-BE49-F238E27FC236}">
                <a16:creationId xmlns:a16="http://schemas.microsoft.com/office/drawing/2014/main" xmlns="" id="{CD3C1321-3A05-4353-9A66-511B9BA4B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7800"/>
            <a:ext cx="37338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grpSp>
        <p:nvGrpSpPr>
          <p:cNvPr id="32775" name="Group 8">
            <a:extLst>
              <a:ext uri="{FF2B5EF4-FFF2-40B4-BE49-F238E27FC236}">
                <a16:creationId xmlns:a16="http://schemas.microsoft.com/office/drawing/2014/main" xmlns="" id="{3442447D-46AD-4E8C-81B2-18D340C1AB14}"/>
              </a:ext>
            </a:extLst>
          </p:cNvPr>
          <p:cNvGrpSpPr>
            <a:grpSpLocks/>
          </p:cNvGrpSpPr>
          <p:nvPr/>
        </p:nvGrpSpPr>
        <p:grpSpPr bwMode="auto">
          <a:xfrm>
            <a:off x="4114800" y="1562100"/>
            <a:ext cx="4800600" cy="3733800"/>
            <a:chOff x="2744" y="2116"/>
            <a:chExt cx="2858" cy="1857"/>
          </a:xfrm>
        </p:grpSpPr>
        <p:pic>
          <p:nvPicPr>
            <p:cNvPr id="32776" name="Picture 9">
              <a:extLst>
                <a:ext uri="{FF2B5EF4-FFF2-40B4-BE49-F238E27FC236}">
                  <a16:creationId xmlns:a16="http://schemas.microsoft.com/office/drawing/2014/main" xmlns="" id="{81A4EFD7-0FA9-41A0-8665-24438DD2E5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4" y="2116"/>
              <a:ext cx="2858" cy="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32777" name="Text Box 10">
              <a:extLst>
                <a:ext uri="{FF2B5EF4-FFF2-40B4-BE49-F238E27FC236}">
                  <a16:creationId xmlns:a16="http://schemas.microsoft.com/office/drawing/2014/main" xmlns="" id="{C4E7CE90-00BF-4FCC-AE35-BCBE488B1D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44" y="2116"/>
              <a:ext cx="2858" cy="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lnSpc>
                  <a:spcPct val="66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9428</TotalTime>
  <Words>2458</Words>
  <Application>Microsoft Office PowerPoint</Application>
  <PresentationFormat>On-screen Show (4:3)</PresentationFormat>
  <Paragraphs>405</Paragraphs>
  <Slides>56</Slides>
  <Notes>53</Notes>
  <HiddenSlides>4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7" baseType="lpstr">
      <vt:lpstr>Arial</vt:lpstr>
      <vt:lpstr>Courier New</vt:lpstr>
      <vt:lpstr>Times New Roman</vt:lpstr>
      <vt:lpstr>Lucida Grande</vt:lpstr>
      <vt:lpstr>Wingdings 2</vt:lpstr>
      <vt:lpstr>Microsoft YaHei</vt:lpstr>
      <vt:lpstr>Arial Unicode MS</vt:lpstr>
      <vt:lpstr>Calibri</vt:lpstr>
      <vt:lpstr>Bell Gossett Eco</vt:lpstr>
      <vt:lpstr>Bell Gossett</vt:lpstr>
      <vt:lpstr>Image bitmap</vt:lpstr>
      <vt:lpstr>IN SITU ADCP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Particularity of single point current meter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 !</vt:lpstr>
    </vt:vector>
  </TitlesOfParts>
  <Company>Xylem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HYPACK</dc:title>
  <dc:subject>IN SITU-ADCP</dc:subject>
  <dc:creator>mainguen</dc:creator>
  <cp:lastModifiedBy>JJBragg</cp:lastModifiedBy>
  <cp:revision>198</cp:revision>
  <cp:lastPrinted>1601-01-01T00:00:00Z</cp:lastPrinted>
  <dcterms:created xsi:type="dcterms:W3CDTF">2006-02-20T08:44:39Z</dcterms:created>
  <dcterms:modified xsi:type="dcterms:W3CDTF">2020-01-24T13:34:08Z</dcterms:modified>
</cp:coreProperties>
</file>